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83" r:id="rId2"/>
    <p:sldMasterId id="2147483693" r:id="rId3"/>
  </p:sldMasterIdLst>
  <p:notesMasterIdLst>
    <p:notesMasterId r:id="rId55"/>
  </p:notesMasterIdLst>
  <p:sldIdLst>
    <p:sldId id="410" r:id="rId4"/>
    <p:sldId id="493" r:id="rId5"/>
    <p:sldId id="495" r:id="rId6"/>
    <p:sldId id="521" r:id="rId7"/>
    <p:sldId id="522" r:id="rId8"/>
    <p:sldId id="494" r:id="rId9"/>
    <p:sldId id="454" r:id="rId10"/>
    <p:sldId id="453" r:id="rId11"/>
    <p:sldId id="488" r:id="rId12"/>
    <p:sldId id="481" r:id="rId13"/>
    <p:sldId id="455" r:id="rId14"/>
    <p:sldId id="456" r:id="rId15"/>
    <p:sldId id="457" r:id="rId16"/>
    <p:sldId id="458" r:id="rId17"/>
    <p:sldId id="462" r:id="rId18"/>
    <p:sldId id="487" r:id="rId19"/>
    <p:sldId id="460" r:id="rId20"/>
    <p:sldId id="461" r:id="rId21"/>
    <p:sldId id="489" r:id="rId22"/>
    <p:sldId id="490" r:id="rId23"/>
    <p:sldId id="492" r:id="rId24"/>
    <p:sldId id="482" r:id="rId25"/>
    <p:sldId id="483" r:id="rId26"/>
    <p:sldId id="466" r:id="rId27"/>
    <p:sldId id="497" r:id="rId28"/>
    <p:sldId id="498" r:id="rId29"/>
    <p:sldId id="523" r:id="rId30"/>
    <p:sldId id="524" r:id="rId31"/>
    <p:sldId id="525" r:id="rId32"/>
    <p:sldId id="526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27" r:id="rId44"/>
    <p:sldId id="528" r:id="rId45"/>
    <p:sldId id="513" r:id="rId46"/>
    <p:sldId id="514" r:id="rId47"/>
    <p:sldId id="515" r:id="rId48"/>
    <p:sldId id="516" r:id="rId49"/>
    <p:sldId id="517" r:id="rId50"/>
    <p:sldId id="518" r:id="rId51"/>
    <p:sldId id="519" r:id="rId52"/>
    <p:sldId id="496" r:id="rId53"/>
    <p:sldId id="486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6" autoAdjust="0"/>
    <p:restoredTop sz="94660"/>
  </p:normalViewPr>
  <p:slideViewPr>
    <p:cSldViewPr>
      <p:cViewPr varScale="1">
        <p:scale>
          <a:sx n="114" d="100"/>
          <a:sy n="114" d="100"/>
        </p:scale>
        <p:origin x="619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1D065-36E4-42B1-80D4-B714F3BF1E11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8E2E01-1BE5-4711-A428-7DB1ABD64F7E}">
      <dgm:prSet phldrT="[Text]" custT="1"/>
      <dgm:spPr/>
      <dgm:t>
        <a:bodyPr/>
        <a:lstStyle/>
        <a:p>
          <a:pPr algn="ctr"/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Theo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Chuỗi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208D8-6499-429D-8AD5-639CB0820C94}" type="parTrans" cxnId="{DEBC7350-8904-4162-884C-EB851D292BFC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EA2122-78DB-4A3F-A15E-EB70DC2805EB}" type="sibTrans" cxnId="{DEBC7350-8904-4162-884C-EB851D292BFC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4AE75-0E9D-43D6-B108-BA6F07B17975}">
      <dgm:prSet phldrT="[Text]" custT="1"/>
      <dgm:spPr/>
      <dgm:t>
        <a:bodyPr/>
        <a:lstStyle/>
        <a:p>
          <a:pPr algn="l"/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10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Mềm</a:t>
          </a:r>
          <a:endParaRPr lang="en-US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B5255-A78E-4C34-B45C-27B41162469D}" type="parTrans" cxnId="{170C085C-F574-4927-B961-A52AB7201FD8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4B2B1-A10A-459A-9898-48118FA0BECC}" type="sibTrans" cxnId="{170C085C-F574-4927-B961-A52AB7201FD8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132CF-6130-4905-A34C-5D8125DB8DCE}">
      <dgm:prSet phldrT="[Text]" custT="1"/>
      <dgm:spPr/>
      <dgm:t>
        <a:bodyPr/>
        <a:lstStyle/>
        <a:p>
          <a:pPr algn="l"/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Nối</a:t>
          </a:r>
          <a:r>
            <a:rPr lang="en-US" sz="10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endParaRPr lang="en-US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439E4-F89A-42B3-BC4C-6E7256DAEA20}" type="parTrans" cxnId="{2DD52787-4CA7-45ED-A83B-3CB1130AFA08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74A49-3322-457B-ABEA-326EFD27890F}" type="sibTrans" cxnId="{2DD52787-4CA7-45ED-A83B-3CB1130AFA08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63EF4-2DD0-4A15-9636-F2722F067D0E}">
      <dgm:prSet phldrT="[Text]" custT="1"/>
      <dgm:spPr/>
      <dgm:t>
        <a:bodyPr/>
        <a:lstStyle/>
        <a:p>
          <a:pPr algn="l"/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10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endParaRPr lang="en-US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2D4A3-BB50-429C-845F-BEA4E0C26498}" type="parTrans" cxnId="{EFB0BA82-6B9E-421A-8589-9C3DD70AD4C6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E9F9F-3D94-4BFF-A122-4C4BD16883A5}" type="sibTrans" cxnId="{EFB0BA82-6B9E-421A-8589-9C3DD70AD4C6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8144A-C708-4632-8031-9D165BDBDAB6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D2520-BFAD-44A1-86AE-95CE3B6340AF}" type="parTrans" cxnId="{03A13909-A38B-460E-9AF4-D8C2EC561FDA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881DE-1B09-4DCC-8953-F0813805FE43}" type="sibTrans" cxnId="{03A13909-A38B-460E-9AF4-D8C2EC561FDA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F2970-693F-48E7-B16B-1CBF1CCFA458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local</a:t>
          </a:r>
        </a:p>
      </dgm:t>
    </dgm:pt>
    <dgm:pt modelId="{5C17F63E-A012-4FAC-BEF0-2DE89B3FE6F0}" type="sibTrans" cxnId="{88A8A8D1-F66D-4288-BE85-72F56152D2AB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E05A6-5D05-4D0E-B8F0-43AEB11588BC}" type="parTrans" cxnId="{88A8A8D1-F66D-4288-BE85-72F56152D2AB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47F28-C6E6-4190-B992-B9C3ED489161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A980F-E959-44F6-B3B1-C4144D0A7CFA}" type="parTrans" cxnId="{B2EDB127-EF6E-4573-92C7-A6EFF2828FA1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CEBE8-0ECB-4F8E-B619-0F1ADCC64FB8}" type="sibTrans" cxnId="{B2EDB127-EF6E-4573-92C7-A6EFF2828FA1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572F2-E2EA-458B-8FB4-3ABF2F8C4D3A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đám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mây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9987D-DA00-49B8-ACBF-BA095597D1C3}" type="parTrans" cxnId="{5BF7D8AD-C48C-4937-9611-DAF299C814AC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EFFC8-AD94-4A87-BBFD-CF9333B35DB9}" type="sibTrans" cxnId="{5BF7D8AD-C48C-4937-9611-DAF299C814AC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DBBCA-3888-406C-9594-A5243EFD6113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Dây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FE7C8-C124-467B-AD7A-E67CA6A448D7}" type="parTrans" cxnId="{ADFD72EE-4D0D-4FD3-9052-F25084BDDB61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EA8D2-81FC-45F9-AC3B-5014BC1BEA70}" type="sibTrans" cxnId="{ADFD72EE-4D0D-4FD3-9052-F25084BDDB61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92AB1-BAE4-4C70-8B0F-7DA2F4CE6012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dây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9E78D-8A94-4E22-AC0D-4BE8AA425105}" type="parTrans" cxnId="{D4A5785A-00F6-480D-B17F-4013A6C19431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91C0A-3311-4526-A412-C2A403AC28E2}" type="sibTrans" cxnId="{D4A5785A-00F6-480D-B17F-4013A6C19431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A9AB6-7093-40F1-932B-5D4C59BFC8EB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3G</a:t>
          </a:r>
        </a:p>
      </dgm:t>
    </dgm:pt>
    <dgm:pt modelId="{F4F41006-5693-4577-B70A-1B39EC8E4654}" type="parTrans" cxnId="{301C7AF6-B759-455B-A547-EC04EFDA16E3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BFE74-2D60-4218-B86D-38C682A1EDEB}" type="sibTrans" cxnId="{301C7AF6-B759-455B-A547-EC04EFDA16E3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B1D85-64F1-41AC-BB90-2EA22FFDBC95}">
      <dgm:prSet phldrT="[Text]" custT="1"/>
      <dgm:spPr/>
      <dgm:t>
        <a:bodyPr/>
        <a:lstStyle/>
        <a:p>
          <a:pPr algn="l"/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</a:p>
      </dgm:t>
    </dgm:pt>
    <dgm:pt modelId="{C2D3B1B4-C6EF-4762-8786-68A40BC156FB}" type="parTrans" cxnId="{2F006898-05B3-4F18-849B-F5EBAF18D1EC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ADD92-50AF-43DE-8A05-D90623BD4AF8}" type="sibTrans" cxnId="{2F006898-05B3-4F18-849B-F5EBAF18D1EC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4F768-5F13-4E32-AE2F-E0135E6A9F6E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77EEE-BC00-45B8-96CA-D5E84A1091B2}" type="parTrans" cxnId="{A2F136A8-2F6A-4C3D-94F8-4960B4A31D32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74A9A-CCF8-4C7D-8B8D-6E2985EEF117}" type="sibTrans" cxnId="{A2F136A8-2F6A-4C3D-94F8-4960B4A31D32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A501D5-2E93-4898-B224-CBB3957AD0C7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trì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7E353-3317-4584-BAAA-E7B291BE8868}" type="parTrans" cxnId="{86E3AD37-7EB3-414C-B214-4815C9C27F99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0264A-F83A-4B46-8A97-A6CFA002798A}" type="sibTrans" cxnId="{86E3AD37-7EB3-414C-B214-4815C9C27F99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60397-F4BC-455F-9D8B-A9F277FB8BFB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1A52C-8709-4914-87FE-A5CEB279C2A2}" type="parTrans" cxnId="{2AA274A2-0BB3-43AC-80E3-29EE45664C79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A30EC-FF6C-44AC-B8BB-2DBA3B55275A}" type="sibTrans" cxnId="{2AA274A2-0BB3-43AC-80E3-29EE45664C79}">
      <dgm:prSet/>
      <dgm:spPr/>
      <dgm:t>
        <a:bodyPr/>
        <a:lstStyle/>
        <a:p>
          <a:pPr algn="l"/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4CA04-B16F-45F8-9447-C37E3F20D021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B8FA2-F709-4F96-B04D-F6D7AA1AA476}" type="parTrans" cxnId="{F934734C-8F3D-46FB-BAEC-BEA8905F84DB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85C3A-8CB0-4E43-BF7D-62A21A716941}" type="sibTrans" cxnId="{F934734C-8F3D-46FB-BAEC-BEA8905F84DB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51220-084D-4658-AEF0-E78BB86BF15F}">
      <dgm:prSet phldrT="[Text]" custT="1"/>
      <dgm:spPr/>
      <dgm:t>
        <a:bodyPr/>
        <a:lstStyle/>
        <a:p>
          <a:pPr algn="l"/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C9F1F-D052-48AF-8422-60FBAE3A4B6D}" type="parTrans" cxnId="{9A175DD5-8315-4CF4-B83F-663B43B3FA6C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07B80-54C5-4B28-9B2B-A9413A3BADF3}" type="sibTrans" cxnId="{9A175DD5-8315-4CF4-B83F-663B43B3FA6C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B1783-D65B-40E5-AF68-1F10B4F75DF4}">
      <dgm:prSet phldrT="[Text]" custT="1"/>
      <dgm:spPr/>
      <dgm:t>
        <a:bodyPr/>
        <a:lstStyle/>
        <a:p>
          <a:pPr algn="l"/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0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endParaRPr lang="en-US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A9DC7-0E5B-411C-A9F0-4AE06F07D271}" type="parTrans" cxnId="{C80B4BD2-0180-4171-A313-ED91201CDDA3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81862-B5CA-4165-907A-481D178B8A90}" type="sibTrans" cxnId="{C80B4BD2-0180-4171-A313-ED91201CDDA3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F7E99A-40C1-4A76-AF4A-DD1857326DFE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E61D4-DA18-46F6-A852-D7DE9FF2A17D}" type="parTrans" cxnId="{DC56D939-CD81-4891-AA85-42CCB0A2B6D1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89FFA-AE0E-417B-BA8F-E7226FE31187}" type="sibTrans" cxnId="{DC56D939-CD81-4891-AA85-42CCB0A2B6D1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587EF-BF64-400E-9232-4F1644CEFA05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08E4F-E299-4977-A59D-54513CE2FDF7}" type="parTrans" cxnId="{480848CF-4770-4568-B2FF-D3860779E24C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F93BC-1303-42EB-9BDC-48B71522C863}" type="sibTrans" cxnId="{480848CF-4770-4568-B2FF-D3860779E24C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1EB09-C184-4CA7-B4D0-E7C4E8E87F48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993BA4-4564-4D9E-914A-7EBFB41B4CD1}" type="parTrans" cxnId="{66A1AA00-4EF7-4A54-BDE4-BE16FCD3F6AF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BF46A-F892-4B5B-AE13-438FE6750162}" type="sibTrans" cxnId="{66A1AA00-4EF7-4A54-BDE4-BE16FCD3F6AF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53108-A287-4219-8665-6A660DB2A30D}">
      <dgm:prSet phldrT="[Text]" custT="1"/>
      <dgm:spPr/>
      <dgm:t>
        <a:bodyPr/>
        <a:lstStyle/>
        <a:p>
          <a:pPr algn="l"/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050" b="1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gm:t>
    </dgm:pt>
    <dgm:pt modelId="{C6FF63F2-EBDE-4EAC-9433-81FEE7057CA0}" type="parTrans" cxnId="{C9964FC0-5B01-4031-BAD8-8693206203E7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7B68A-E1B6-47AC-8028-17A48F6F4C33}" type="sibTrans" cxnId="{C9964FC0-5B01-4031-BAD8-8693206203E7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26BCA-E16B-42EA-AD1C-631BFB69AF21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3B288-5DED-4A74-AC01-9D1D14B469C7}" type="parTrans" cxnId="{697C7437-A830-478E-806A-87EA2D757679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F5020-A841-4FB0-94A4-C85E87FB546E}" type="sibTrans" cxnId="{697C7437-A830-478E-806A-87EA2D757679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C9305-CB9E-4F10-A1EE-DD7813DCD466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C287E-E850-4F21-9111-63F7FC6DC166}" type="parTrans" cxnId="{2DEC4FA0-2837-44E6-A84A-5304BC73D33D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3B7B6-95A8-4159-AB38-B184E7EF204A}" type="sibTrans" cxnId="{2DEC4FA0-2837-44E6-A84A-5304BC73D33D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4039A-4917-4759-9D32-6F0B571D7CA0}">
      <dgm:prSet phldrT="[Text]" custT="1"/>
      <dgm:spPr/>
      <dgm:t>
        <a:bodyPr/>
        <a:lstStyle/>
        <a:p>
          <a:pPr algn="l"/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10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endParaRPr lang="en-US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54252-9540-47A8-88F5-7FACAECEBEE8}" type="parTrans" cxnId="{D4E5E050-E38D-466D-A882-B8D67D19A46D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C3A84-D932-4D83-B5E5-322AD5DCF70B}" type="sibTrans" cxnId="{D4E5E050-E38D-466D-A882-B8D67D19A46D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5BD57-8773-413F-AF92-C56B668B8462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9D96B9-4E19-4A3F-8EF3-D0BF9639F90E}" type="parTrans" cxnId="{3120A0E9-3056-43B7-BDEF-CE5F8C0CA656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5CB09-DE95-4D06-9806-DE39CDC286E9}" type="sibTrans" cxnId="{3120A0E9-3056-43B7-BDEF-CE5F8C0CA656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DA0C3-B3DF-4F3F-8FAE-0D7048A1EB7B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6E085-5974-4DF7-BA7B-64AD5933F6A7}" type="parTrans" cxnId="{744CB23F-FC7E-409B-85B5-EC99AFBA0DAF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EE671-DD41-402E-84B1-407116BDB565}" type="sibTrans" cxnId="{744CB23F-FC7E-409B-85B5-EC99AFBA0DAF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BB23C-8635-43CF-9B02-076AF3219A35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F8189D-5391-4765-94B0-3545C901DCCE}" type="parTrans" cxnId="{5F8F69F4-ED16-4CA9-918A-88E1064913C2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743CC-0A84-4269-AAC2-34DBCD932CC9}" type="sibTrans" cxnId="{5F8F69F4-ED16-4CA9-918A-88E1064913C2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EFDE4E-C92C-414A-9370-E874BB053F85}">
      <dgm:prSet phldrT="[Text]" custT="1"/>
      <dgm:spPr/>
      <dgm:t>
        <a:bodyPr/>
        <a:lstStyle/>
        <a:p>
          <a:pPr algn="l"/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1050" b="1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err="1">
              <a:latin typeface="Times New Roman" panose="02020603050405020304" pitchFamily="18" charset="0"/>
              <a:cs typeface="Times New Roman" panose="02020603050405020304" pitchFamily="18" charset="0"/>
            </a:rPr>
            <a:t>Cứng</a:t>
          </a:r>
          <a:endParaRPr lang="en-US" sz="105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5C7463-B94D-4197-8CBA-A5D6F7CF6FC5}" type="parTrans" cxnId="{8C639CD4-45DD-40FF-BA44-C80280BE7F28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9918A2-1CB5-495E-A67D-5F170886021B}" type="sibTrans" cxnId="{8C639CD4-45DD-40FF-BA44-C80280BE7F28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FA2BE-8CE9-49B9-8C01-999100B7280D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Màn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C113B-E25F-4A0F-8EB9-AB469DF6D43D}" type="parTrans" cxnId="{5C161D6E-1893-4A0F-9069-5B458279FB76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E2E10-299F-43FD-B5ED-C0FFBA0B8D1C}" type="sibTrans" cxnId="{5C161D6E-1893-4A0F-9069-5B458279FB76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005EE-7D0F-4C03-A598-E60819046170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treo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05D98-F957-4BF5-8089-462EDFABD8F4}" type="parTrans" cxnId="{9503DAE5-FF5F-4BE6-9C6C-EF2801B1D3E6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5FD11-D222-4FBA-85EE-77765DC16971}" type="sibTrans" cxnId="{9503DAE5-FF5F-4BE6-9C6C-EF2801B1D3E6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0D501-EE19-4028-A7F4-830464477138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4B60E-7E7E-406D-A242-353443D70BD2}" type="parTrans" cxnId="{333EA15F-E536-4655-A33B-85A6F1729CCA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65E19-BA9A-444C-93C2-693A3B250F1E}" type="sibTrans" cxnId="{333EA15F-E536-4655-A33B-85A6F1729CCA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FE472-373C-4865-975E-790F875B0E25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hạ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tầng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F20C6-7E4D-4397-95F1-69CC77AA8030}" type="parTrans" cxnId="{8A3E5FE1-F911-4625-A93E-70EE6479448C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0E4F8-167E-4121-BD3F-C58C5A13DDD9}" type="sibTrans" cxnId="{8A3E5FE1-F911-4625-A93E-70EE6479448C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BFF93-91BD-4CF8-AF37-60F1C0479A82}">
      <dgm:prSet phldrT="[Text]" custT="1"/>
      <dgm:spPr/>
      <dgm:t>
        <a:bodyPr/>
        <a:lstStyle/>
        <a:p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ROI, ROO</a:t>
          </a:r>
        </a:p>
      </dgm:t>
    </dgm:pt>
    <dgm:pt modelId="{D95CC328-D7F9-4799-AFCB-1FBB4244E071}" type="parTrans" cxnId="{55F97180-A498-4213-9490-A0AD11A20A52}">
      <dgm:prSet/>
      <dgm:spPr/>
      <dgm:t>
        <a:bodyPr/>
        <a:lstStyle/>
        <a:p>
          <a:endParaRPr lang="en-US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3BBE7-0C6F-493E-9B52-B8766F106A71}" type="sibTrans" cxnId="{55F97180-A498-4213-9490-A0AD11A20A52}">
      <dgm:prSet/>
      <dgm:spPr/>
      <dgm:t>
        <a:bodyPr/>
        <a:lstStyle/>
        <a:p>
          <a:endParaRPr lang="en-US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EA72F-68F7-469E-8E51-BA34B62F6573}">
      <dgm:prSet/>
      <dgm:spPr/>
      <dgm:t>
        <a:bodyPr/>
        <a:lstStyle/>
        <a:p>
          <a:endParaRPr lang="en-US"/>
        </a:p>
      </dgm:t>
    </dgm:pt>
    <dgm:pt modelId="{3EFAACB5-0059-4EAC-A6BB-72555723AC0F}" type="parTrans" cxnId="{7318AE55-55AA-4C50-967D-A48C9278742B}">
      <dgm:prSet/>
      <dgm:spPr/>
      <dgm:t>
        <a:bodyPr/>
        <a:lstStyle/>
        <a:p>
          <a:endParaRPr lang="en-US"/>
        </a:p>
      </dgm:t>
    </dgm:pt>
    <dgm:pt modelId="{30C74675-C4D1-4496-8D0E-55AF052C4FD2}" type="sibTrans" cxnId="{7318AE55-55AA-4C50-967D-A48C9278742B}">
      <dgm:prSet/>
      <dgm:spPr/>
      <dgm:t>
        <a:bodyPr/>
        <a:lstStyle/>
        <a:p>
          <a:endParaRPr lang="en-US"/>
        </a:p>
      </dgm:t>
    </dgm:pt>
    <dgm:pt modelId="{ADAC4FCD-5D3D-45C7-AA0C-BD9180D10FCE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tin/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B00DB-7635-42FE-AD47-D838A3EFAC73}" type="sibTrans" cxnId="{58754CE3-3B2B-4370-8AFC-0F432E7B9CD2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B4A14-562F-47FC-8B41-30F883E7F2F0}" type="parTrans" cxnId="{58754CE3-3B2B-4370-8AFC-0F432E7B9CD2}">
      <dgm:prSet/>
      <dgm:spPr/>
      <dgm:t>
        <a:bodyPr/>
        <a:lstStyle/>
        <a:p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442CF-CBD4-4C51-951E-9A7110358361}">
      <dgm:prSet phldrT="[Text]" custT="1"/>
      <dgm:spPr/>
      <dgm:t>
        <a:bodyPr/>
        <a:lstStyle/>
        <a:p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1050" b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endParaRPr lang="en-US" sz="105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46C86-7AF8-4AE3-9F47-09FE8EF35D5B}" type="parTrans" cxnId="{199F914A-069F-492D-BFA0-F0C4D5E5C334}">
      <dgm:prSet/>
      <dgm:spPr/>
      <dgm:t>
        <a:bodyPr/>
        <a:lstStyle/>
        <a:p>
          <a:endParaRPr lang="en-US"/>
        </a:p>
      </dgm:t>
    </dgm:pt>
    <dgm:pt modelId="{A909EDBB-6F56-4D13-871D-7CB41F2EB3BA}" type="sibTrans" cxnId="{199F914A-069F-492D-BFA0-F0C4D5E5C334}">
      <dgm:prSet/>
      <dgm:spPr/>
      <dgm:t>
        <a:bodyPr/>
        <a:lstStyle/>
        <a:p>
          <a:endParaRPr lang="en-US"/>
        </a:p>
      </dgm:t>
    </dgm:pt>
    <dgm:pt modelId="{897D5711-DA32-4146-9379-8EC63F9ABD62}" type="pres">
      <dgm:prSet presAssocID="{E0E1D065-36E4-42B1-80D4-B714F3BF1E1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43BAE5-B199-4A9D-81CE-5A228C7F67D5}" type="pres">
      <dgm:prSet presAssocID="{D28E2E01-1BE5-4711-A428-7DB1ABD64F7E}" presName="centerShape" presStyleLbl="node0" presStyleIdx="0" presStyleCnt="1" custScaleX="134807" custScaleY="130314" custLinFactNeighborY="-6554"/>
      <dgm:spPr/>
    </dgm:pt>
    <dgm:pt modelId="{2B534A21-FA16-45D9-A106-3C18417EC30C}" type="pres">
      <dgm:prSet presAssocID="{575A9DC7-0E5B-411C-A9F0-4AE06F07D271}" presName="parTrans" presStyleLbl="bgSibTrans2D1" presStyleIdx="0" presStyleCnt="7"/>
      <dgm:spPr/>
    </dgm:pt>
    <dgm:pt modelId="{6D3756D1-EFF6-4C02-A110-5FCB4E1036A8}" type="pres">
      <dgm:prSet presAssocID="{DF8B1783-D65B-40E5-AF68-1F10B4F75DF4}" presName="node" presStyleLbl="node1" presStyleIdx="0" presStyleCnt="7" custScaleX="110000" custScaleY="121000" custRadScaleRad="95246" custRadScaleInc="-672787">
        <dgm:presLayoutVars>
          <dgm:bulletEnabled val="1"/>
        </dgm:presLayoutVars>
      </dgm:prSet>
      <dgm:spPr/>
    </dgm:pt>
    <dgm:pt modelId="{C514D89F-E8D9-42E9-8404-D10450E65B3B}" type="pres">
      <dgm:prSet presAssocID="{C6FF63F2-EBDE-4EAC-9433-81FEE7057CA0}" presName="parTrans" presStyleLbl="bgSibTrans2D1" presStyleIdx="1" presStyleCnt="7"/>
      <dgm:spPr/>
    </dgm:pt>
    <dgm:pt modelId="{095DDBD7-3D93-4F38-B8EE-7B28F5DADC69}" type="pres">
      <dgm:prSet presAssocID="{A8053108-A287-4219-8665-6A660DB2A30D}" presName="node" presStyleLbl="node1" presStyleIdx="1" presStyleCnt="7" custScaleX="110000" custScaleY="121000" custRadScaleRad="94645" custRadScaleInc="231576">
        <dgm:presLayoutVars>
          <dgm:bulletEnabled val="1"/>
        </dgm:presLayoutVars>
      </dgm:prSet>
      <dgm:spPr/>
    </dgm:pt>
    <dgm:pt modelId="{989B1D4B-B6D7-4912-AE40-1A72CD3BC235}" type="pres">
      <dgm:prSet presAssocID="{76A54252-9540-47A8-88F5-7FACAECEBEE8}" presName="parTrans" presStyleLbl="bgSibTrans2D1" presStyleIdx="2" presStyleCnt="7"/>
      <dgm:spPr/>
    </dgm:pt>
    <dgm:pt modelId="{CB19CD48-0696-48C4-A252-344A50608044}" type="pres">
      <dgm:prSet presAssocID="{22E4039A-4917-4759-9D32-6F0B571D7CA0}" presName="node" presStyleLbl="node1" presStyleIdx="2" presStyleCnt="7" custScaleX="109612" custScaleY="121000" custRadScaleRad="89192" custRadScaleInc="378061">
        <dgm:presLayoutVars>
          <dgm:bulletEnabled val="1"/>
        </dgm:presLayoutVars>
      </dgm:prSet>
      <dgm:spPr/>
    </dgm:pt>
    <dgm:pt modelId="{B7032198-C22B-4123-A58E-A1048F50F69E}" type="pres">
      <dgm:prSet presAssocID="{0EBB5255-A78E-4C34-B45C-27B41162469D}" presName="parTrans" presStyleLbl="bgSibTrans2D1" presStyleIdx="3" presStyleCnt="7"/>
      <dgm:spPr/>
    </dgm:pt>
    <dgm:pt modelId="{BBC0A291-7B7C-408A-8969-F8AA3874229D}" type="pres">
      <dgm:prSet presAssocID="{F254AE75-0E9D-43D6-B108-BA6F07B17975}" presName="node" presStyleLbl="node1" presStyleIdx="3" presStyleCnt="7" custScaleX="110000" custScaleY="121000" custRadScaleRad="87809" custRadScaleInc="-259918">
        <dgm:presLayoutVars>
          <dgm:bulletEnabled val="1"/>
        </dgm:presLayoutVars>
      </dgm:prSet>
      <dgm:spPr/>
    </dgm:pt>
    <dgm:pt modelId="{EAA2330C-D9A8-40DE-9908-559C50C617BB}" type="pres">
      <dgm:prSet presAssocID="{945C7463-B94D-4197-8CBA-A5D6F7CF6FC5}" presName="parTrans" presStyleLbl="bgSibTrans2D1" presStyleIdx="4" presStyleCnt="7"/>
      <dgm:spPr/>
    </dgm:pt>
    <dgm:pt modelId="{6C0F3F40-9210-4E51-AA35-A797881D12BC}" type="pres">
      <dgm:prSet presAssocID="{6CEFDE4E-C92C-414A-9370-E874BB053F85}" presName="node" presStyleLbl="node1" presStyleIdx="4" presStyleCnt="7" custScaleX="110000" custScaleY="121000" custRadScaleRad="93425" custRadScaleInc="-487033">
        <dgm:presLayoutVars>
          <dgm:bulletEnabled val="1"/>
        </dgm:presLayoutVars>
      </dgm:prSet>
      <dgm:spPr/>
    </dgm:pt>
    <dgm:pt modelId="{480A5BFA-6E74-464D-9274-07509ACED8E1}" type="pres">
      <dgm:prSet presAssocID="{FCF439E4-F89A-42B3-BC4C-6E7256DAEA20}" presName="parTrans" presStyleLbl="bgSibTrans2D1" presStyleIdx="5" presStyleCnt="7"/>
      <dgm:spPr/>
    </dgm:pt>
    <dgm:pt modelId="{455DF70D-354E-4BD8-A1F7-A2102056F1B0}" type="pres">
      <dgm:prSet presAssocID="{E1B132CF-6130-4905-A34C-5D8125DB8DCE}" presName="node" presStyleLbl="node1" presStyleIdx="5" presStyleCnt="7" custScaleX="110000" custScaleY="121000" custRadScaleRad="97608" custRadScaleInc="-378523">
        <dgm:presLayoutVars>
          <dgm:bulletEnabled val="1"/>
        </dgm:presLayoutVars>
      </dgm:prSet>
      <dgm:spPr/>
    </dgm:pt>
    <dgm:pt modelId="{AFEF0839-B211-481A-9928-233208F27D46}" type="pres">
      <dgm:prSet presAssocID="{1752D4A3-BB50-429C-845F-BEA4E0C26498}" presName="parTrans" presStyleLbl="bgSibTrans2D1" presStyleIdx="6" presStyleCnt="7"/>
      <dgm:spPr/>
    </dgm:pt>
    <dgm:pt modelId="{09812B63-21E1-49A9-8C68-531AE8406F6D}" type="pres">
      <dgm:prSet presAssocID="{85663EF4-2DD0-4A15-9636-F2722F067D0E}" presName="node" presStyleLbl="node1" presStyleIdx="6" presStyleCnt="7" custScaleX="110000" custScaleY="129422" custRadScaleRad="96269" custRadScaleInc="-215554">
        <dgm:presLayoutVars>
          <dgm:bulletEnabled val="1"/>
        </dgm:presLayoutVars>
      </dgm:prSet>
      <dgm:spPr/>
    </dgm:pt>
  </dgm:ptLst>
  <dgm:cxnLst>
    <dgm:cxn modelId="{66A1AA00-4EF7-4A54-BDE4-BE16FCD3F6AF}" srcId="{DF8B1783-D65B-40E5-AF68-1F10B4F75DF4}" destId="{EC21EB09-C184-4CA7-B4D0-E7C4E8E87F48}" srcOrd="3" destOrd="0" parTransId="{5D993BA4-4564-4D9E-914A-7EBFB41B4CD1}" sibTransId="{910BF46A-F892-4B5B-AE13-438FE6750162}"/>
    <dgm:cxn modelId="{03A13909-A38B-460E-9AF4-D8C2EC561FDA}" srcId="{F254AE75-0E9D-43D6-B108-BA6F07B17975}" destId="{B058144A-C708-4632-8031-9D165BDBDAB6}" srcOrd="0" destOrd="0" parTransId="{FB7D2520-BFAD-44A1-86AE-95CE3B6340AF}" sibTransId="{5A1881DE-1B09-4DCC-8953-F0813805FE43}"/>
    <dgm:cxn modelId="{F831E009-C9A6-43C6-9B76-1F89B2608801}" type="presOf" srcId="{DF8B1783-D65B-40E5-AF68-1F10B4F75DF4}" destId="{6D3756D1-EFF6-4C02-A110-5FCB4E1036A8}" srcOrd="0" destOrd="0" presId="urn:microsoft.com/office/officeart/2005/8/layout/radial4"/>
    <dgm:cxn modelId="{1D38970F-65D6-4463-9838-1AD977B005D5}" type="presOf" srcId="{67B442CF-CBD4-4C51-951E-9A7110358361}" destId="{CB19CD48-0696-48C4-A252-344A50608044}" srcOrd="0" destOrd="1" presId="urn:microsoft.com/office/officeart/2005/8/layout/radial4"/>
    <dgm:cxn modelId="{6B579812-FA22-474A-9727-26A5BD071C5D}" type="presOf" srcId="{59B26BCA-E16B-42EA-AD1C-631BFB69AF21}" destId="{095DDBD7-3D93-4F38-B8EE-7B28F5DADC69}" srcOrd="0" destOrd="2" presId="urn:microsoft.com/office/officeart/2005/8/layout/radial4"/>
    <dgm:cxn modelId="{F068AC12-B80F-4BF3-82E6-DE274CAE7675}" type="presOf" srcId="{22E4039A-4917-4759-9D32-6F0B571D7CA0}" destId="{CB19CD48-0696-48C4-A252-344A50608044}" srcOrd="0" destOrd="0" presId="urn:microsoft.com/office/officeart/2005/8/layout/radial4"/>
    <dgm:cxn modelId="{E5F84E18-AC5E-49EF-BC6C-7B6EFCD85DAC}" type="presOf" srcId="{B058144A-C708-4632-8031-9D165BDBDAB6}" destId="{BBC0A291-7B7C-408A-8969-F8AA3874229D}" srcOrd="0" destOrd="1" presId="urn:microsoft.com/office/officeart/2005/8/layout/radial4"/>
    <dgm:cxn modelId="{014D6521-D131-4DA6-8ED5-902B57BA4BAD}" type="presOf" srcId="{060FE472-373C-4865-975E-790F875B0E25}" destId="{6C0F3F40-9210-4E51-AA35-A797881D12BC}" srcOrd="0" destOrd="4" presId="urn:microsoft.com/office/officeart/2005/8/layout/radial4"/>
    <dgm:cxn modelId="{B1D24621-968B-497C-87F1-F6597647025F}" type="presOf" srcId="{AAFF2970-693F-48E7-B16B-1CBF1CCFA458}" destId="{BBC0A291-7B7C-408A-8969-F8AA3874229D}" srcOrd="0" destOrd="2" presId="urn:microsoft.com/office/officeart/2005/8/layout/radial4"/>
    <dgm:cxn modelId="{86EABB23-13D3-467B-BDEA-D5B1CE7D0590}" type="presOf" srcId="{D28E2E01-1BE5-4711-A428-7DB1ABD64F7E}" destId="{5443BAE5-B199-4A9D-81CE-5A228C7F67D5}" srcOrd="0" destOrd="0" presId="urn:microsoft.com/office/officeart/2005/8/layout/radial4"/>
    <dgm:cxn modelId="{B2EDB127-EF6E-4573-92C7-A6EFF2828FA1}" srcId="{F254AE75-0E9D-43D6-B108-BA6F07B17975}" destId="{22747F28-C6E6-4190-B992-B9C3ED489161}" srcOrd="2" destOrd="0" parTransId="{5D7A980F-E959-44F6-B3B1-C4144D0A7CFA}" sibTransId="{9ABCEBE8-0ECB-4F8E-B619-0F1ADCC64FB8}"/>
    <dgm:cxn modelId="{697C7437-A830-478E-806A-87EA2D757679}" srcId="{A8053108-A287-4219-8665-6A660DB2A30D}" destId="{59B26BCA-E16B-42EA-AD1C-631BFB69AF21}" srcOrd="1" destOrd="0" parTransId="{A003B288-5DED-4A74-AC01-9D1D14B469C7}" sibTransId="{16AF5020-A841-4FB0-94A4-C85E87FB546E}"/>
    <dgm:cxn modelId="{86E3AD37-7EB3-414C-B214-4815C9C27F99}" srcId="{85663EF4-2DD0-4A15-9636-F2722F067D0E}" destId="{6FA501D5-2E93-4898-B224-CBB3957AD0C7}" srcOrd="2" destOrd="0" parTransId="{42A7E353-3317-4584-BAAA-E7B291BE8868}" sibTransId="{4940264A-F83A-4B46-8A97-A6CFA002798A}"/>
    <dgm:cxn modelId="{1786B537-BEBE-43D1-B0BB-CA5223529512}" type="presOf" srcId="{2F5B1D85-64F1-41AC-BB90-2EA22FFDBC95}" destId="{455DF70D-354E-4BD8-A1F7-A2102056F1B0}" srcOrd="0" destOrd="4" presId="urn:microsoft.com/office/officeart/2005/8/layout/radial4"/>
    <dgm:cxn modelId="{F7175139-4A3C-4BF5-93DF-25815A10518D}" type="presOf" srcId="{EC21EB09-C184-4CA7-B4D0-E7C4E8E87F48}" destId="{6D3756D1-EFF6-4C02-A110-5FCB4E1036A8}" srcOrd="0" destOrd="4" presId="urn:microsoft.com/office/officeart/2005/8/layout/radial4"/>
    <dgm:cxn modelId="{DC56D939-CD81-4891-AA85-42CCB0A2B6D1}" srcId="{DF8B1783-D65B-40E5-AF68-1F10B4F75DF4}" destId="{10F7E99A-40C1-4A76-AF4A-DD1857326DFE}" srcOrd="0" destOrd="0" parTransId="{968E61D4-DA18-46F6-A852-D7DE9FF2A17D}" sibTransId="{35489FFA-AE0E-417B-BA8F-E7226FE31187}"/>
    <dgm:cxn modelId="{6DF10F3B-5EB8-446D-9964-535B4DB210E8}" type="presOf" srcId="{85663EF4-2DD0-4A15-9636-F2722F067D0E}" destId="{09812B63-21E1-49A9-8C68-531AE8406F6D}" srcOrd="0" destOrd="0" presId="urn:microsoft.com/office/officeart/2005/8/layout/radial4"/>
    <dgm:cxn modelId="{744CB23F-FC7E-409B-85B5-EC99AFBA0DAF}" srcId="{22E4039A-4917-4759-9D32-6F0B571D7CA0}" destId="{FF0DA0C3-B3DF-4F3F-8FAE-0D7048A1EB7B}" srcOrd="2" destOrd="0" parTransId="{CA36E085-5974-4DF7-BA7B-64AD5933F6A7}" sibTransId="{E0CEE671-DD41-402E-84B1-407116BDB565}"/>
    <dgm:cxn modelId="{C24DFA3F-D86C-4E01-BBD9-9C236CAE0A1B}" type="presOf" srcId="{10F7E99A-40C1-4A76-AF4A-DD1857326DFE}" destId="{6D3756D1-EFF6-4C02-A110-5FCB4E1036A8}" srcOrd="0" destOrd="1" presId="urn:microsoft.com/office/officeart/2005/8/layout/radial4"/>
    <dgm:cxn modelId="{170C085C-F574-4927-B961-A52AB7201FD8}" srcId="{D28E2E01-1BE5-4711-A428-7DB1ABD64F7E}" destId="{F254AE75-0E9D-43D6-B108-BA6F07B17975}" srcOrd="3" destOrd="0" parTransId="{0EBB5255-A78E-4C34-B45C-27B41162469D}" sibTransId="{7DB4B2B1-A10A-459A-9898-48118FA0BECC}"/>
    <dgm:cxn modelId="{333EA15F-E536-4655-A33B-85A6F1729CCA}" srcId="{6CEFDE4E-C92C-414A-9370-E874BB053F85}" destId="{2A00D501-EE19-4028-A7F4-830464477138}" srcOrd="2" destOrd="0" parTransId="{2E24B60E-7E7E-406D-A242-353443D70BD2}" sibTransId="{46865E19-BA9A-444C-93C2-693A3B250F1E}"/>
    <dgm:cxn modelId="{D5D89841-DFA6-46B6-808A-96985ACB6649}" type="presOf" srcId="{422DBBCA-3888-406C-9594-A5243EFD6113}" destId="{455DF70D-354E-4BD8-A1F7-A2102056F1B0}" srcOrd="0" destOrd="1" presId="urn:microsoft.com/office/officeart/2005/8/layout/radial4"/>
    <dgm:cxn modelId="{34541D63-3628-4EA9-B11D-DAD6C7CC8633}" type="presOf" srcId="{996C9305-CB9E-4F10-A1EE-DD7813DCD466}" destId="{095DDBD7-3D93-4F38-B8EE-7B28F5DADC69}" srcOrd="0" destOrd="3" presId="urn:microsoft.com/office/officeart/2005/8/layout/radial4"/>
    <dgm:cxn modelId="{199F914A-069F-492D-BFA0-F0C4D5E5C334}" srcId="{22E4039A-4917-4759-9D32-6F0B571D7CA0}" destId="{67B442CF-CBD4-4C51-951E-9A7110358361}" srcOrd="0" destOrd="0" parTransId="{AF846C86-7AF8-4AE3-9F47-09FE8EF35D5B}" sibTransId="{A909EDBB-6F56-4D13-871D-7CB41F2EB3BA}"/>
    <dgm:cxn modelId="{F934734C-8F3D-46FB-BAEC-BEA8905F84DB}" srcId="{85663EF4-2DD0-4A15-9636-F2722F067D0E}" destId="{20A4CA04-B16F-45F8-9447-C37E3F20D021}" srcOrd="3" destOrd="0" parTransId="{2E1B8FA2-F709-4F96-B04D-F6D7AA1AA476}" sibTransId="{D3885C3A-8CB0-4E43-BF7D-62A21A716941}"/>
    <dgm:cxn modelId="{5C161D6E-1893-4A0F-9069-5B458279FB76}" srcId="{6CEFDE4E-C92C-414A-9370-E874BB053F85}" destId="{557FA2BE-8CE9-49B9-8C01-999100B7280D}" srcOrd="0" destOrd="0" parTransId="{8F2C113B-E25F-4A0F-8EB9-AB469DF6D43D}" sibTransId="{1A7E2E10-299F-43FD-B5ED-C0FFBA0B8D1C}"/>
    <dgm:cxn modelId="{DEBC7350-8904-4162-884C-EB851D292BFC}" srcId="{E0E1D065-36E4-42B1-80D4-B714F3BF1E11}" destId="{D28E2E01-1BE5-4711-A428-7DB1ABD64F7E}" srcOrd="0" destOrd="0" parTransId="{E35208D8-6499-429D-8AD5-639CB0820C94}" sibTransId="{93EA2122-78DB-4A3F-A15E-EB70DC2805EB}"/>
    <dgm:cxn modelId="{D4E5E050-E38D-466D-A882-B8D67D19A46D}" srcId="{D28E2E01-1BE5-4711-A428-7DB1ABD64F7E}" destId="{22E4039A-4917-4759-9D32-6F0B571D7CA0}" srcOrd="2" destOrd="0" parTransId="{76A54252-9540-47A8-88F5-7FACAECEBEE8}" sibTransId="{03CC3A84-D932-4D83-B5E5-322AD5DCF70B}"/>
    <dgm:cxn modelId="{F55DDB72-E5E1-4565-B9FF-60C4B7014797}" type="presOf" srcId="{1752D4A3-BB50-429C-845F-BEA4E0C26498}" destId="{AFEF0839-B211-481A-9928-233208F27D46}" srcOrd="0" destOrd="0" presId="urn:microsoft.com/office/officeart/2005/8/layout/radial4"/>
    <dgm:cxn modelId="{5F729374-CBC1-47C8-A5A2-816479834763}" type="presOf" srcId="{22747F28-C6E6-4190-B992-B9C3ED489161}" destId="{BBC0A291-7B7C-408A-8969-F8AA3874229D}" srcOrd="0" destOrd="3" presId="urn:microsoft.com/office/officeart/2005/8/layout/radial4"/>
    <dgm:cxn modelId="{7318AE55-55AA-4C50-967D-A48C9278742B}" srcId="{E0E1D065-36E4-42B1-80D4-B714F3BF1E11}" destId="{4B9EA72F-68F7-469E-8E51-BA34B62F6573}" srcOrd="1" destOrd="0" parTransId="{3EFAACB5-0059-4EAC-A6BB-72555723AC0F}" sibTransId="{30C74675-C4D1-4496-8D0E-55AF052C4FD2}"/>
    <dgm:cxn modelId="{460FBA57-8A7B-4418-AB82-8375D789845A}" type="presOf" srcId="{47492AB1-BAE4-4C70-8B0F-7DA2F4CE6012}" destId="{455DF70D-354E-4BD8-A1F7-A2102056F1B0}" srcOrd="0" destOrd="2" presId="urn:microsoft.com/office/officeart/2005/8/layout/radial4"/>
    <dgm:cxn modelId="{5084F759-62BA-44A6-B5DC-2E01CAF76F28}" type="presOf" srcId="{E0E1D065-36E4-42B1-80D4-B714F3BF1E11}" destId="{897D5711-DA32-4146-9379-8EC63F9ABD62}" srcOrd="0" destOrd="0" presId="urn:microsoft.com/office/officeart/2005/8/layout/radial4"/>
    <dgm:cxn modelId="{D4A5785A-00F6-480D-B17F-4013A6C19431}" srcId="{E1B132CF-6130-4905-A34C-5D8125DB8DCE}" destId="{47492AB1-BAE4-4C70-8B0F-7DA2F4CE6012}" srcOrd="1" destOrd="0" parTransId="{CB89E78D-8A94-4E22-AC0D-4BE8AA425105}" sibTransId="{58791C0A-3311-4526-A412-C2A403AC28E2}"/>
    <dgm:cxn modelId="{ACB2037B-0E85-498F-A699-8751BF47DD85}" type="presOf" srcId="{695005EE-7D0F-4C03-A598-E60819046170}" destId="{6C0F3F40-9210-4E51-AA35-A797881D12BC}" srcOrd="0" destOrd="2" presId="urn:microsoft.com/office/officeart/2005/8/layout/radial4"/>
    <dgm:cxn modelId="{90E14A7B-A525-4C82-818F-6D39EA3FC3C2}" type="presOf" srcId="{C4560397-F4BC-455F-9D8B-A9F277FB8BFB}" destId="{09812B63-21E1-49A9-8C68-531AE8406F6D}" srcOrd="0" destOrd="1" presId="urn:microsoft.com/office/officeart/2005/8/layout/radial4"/>
    <dgm:cxn modelId="{86709A7C-955F-44DF-BB3A-61CC3645E6B3}" type="presOf" srcId="{76A54252-9540-47A8-88F5-7FACAECEBEE8}" destId="{989B1D4B-B6D7-4912-AE40-1A72CD3BC235}" srcOrd="0" destOrd="0" presId="urn:microsoft.com/office/officeart/2005/8/layout/radial4"/>
    <dgm:cxn modelId="{750BD07C-8F21-4016-81EA-C45D08AFC84D}" type="presOf" srcId="{E1B132CF-6130-4905-A34C-5D8125DB8DCE}" destId="{455DF70D-354E-4BD8-A1F7-A2102056F1B0}" srcOrd="0" destOrd="0" presId="urn:microsoft.com/office/officeart/2005/8/layout/radial4"/>
    <dgm:cxn modelId="{55F97180-A498-4213-9490-A0AD11A20A52}" srcId="{DF8B1783-D65B-40E5-AF68-1F10B4F75DF4}" destId="{E59BFF93-91BD-4CF8-AF37-60F1C0479A82}" srcOrd="1" destOrd="0" parTransId="{D95CC328-D7F9-4799-AFCB-1FBB4244E071}" sibTransId="{C763BBE7-0C6F-493E-9B52-B8766F106A71}"/>
    <dgm:cxn modelId="{EFB0BA82-6B9E-421A-8589-9C3DD70AD4C6}" srcId="{D28E2E01-1BE5-4711-A428-7DB1ABD64F7E}" destId="{85663EF4-2DD0-4A15-9636-F2722F067D0E}" srcOrd="6" destOrd="0" parTransId="{1752D4A3-BB50-429C-845F-BEA4E0C26498}" sibTransId="{FEDE9F9F-3D94-4BFF-A122-4C4BD16883A5}"/>
    <dgm:cxn modelId="{44D15485-A8B3-4D1F-A53F-8830753E8320}" type="presOf" srcId="{2D0572F2-E2EA-458B-8FB4-3ABF2F8C4D3A}" destId="{BBC0A291-7B7C-408A-8969-F8AA3874229D}" srcOrd="0" destOrd="4" presId="urn:microsoft.com/office/officeart/2005/8/layout/radial4"/>
    <dgm:cxn modelId="{2DD52787-4CA7-45ED-A83B-3CB1130AFA08}" srcId="{D28E2E01-1BE5-4711-A428-7DB1ABD64F7E}" destId="{E1B132CF-6130-4905-A34C-5D8125DB8DCE}" srcOrd="5" destOrd="0" parTransId="{FCF439E4-F89A-42B3-BC4C-6E7256DAEA20}" sibTransId="{63974A49-3322-457B-ABEA-326EFD27890F}"/>
    <dgm:cxn modelId="{DE414389-759C-4091-8F8E-ADA473B6CBF7}" type="presOf" srcId="{ADAC4FCD-5D3D-45C7-AA0C-BD9180D10FCE}" destId="{095DDBD7-3D93-4F38-B8EE-7B28F5DADC69}" srcOrd="0" destOrd="1" presId="urn:microsoft.com/office/officeart/2005/8/layout/radial4"/>
    <dgm:cxn modelId="{EDB3158F-F46B-47E6-A6A9-C44937406290}" type="presOf" srcId="{A5C51220-084D-4658-AEF0-E78BB86BF15F}" destId="{09812B63-21E1-49A9-8C68-531AE8406F6D}" srcOrd="0" destOrd="5" presId="urn:microsoft.com/office/officeart/2005/8/layout/radial4"/>
    <dgm:cxn modelId="{B0BC4C8F-8D29-43CD-AF63-AA31DED54298}" type="presOf" srcId="{C6FF63F2-EBDE-4EAC-9433-81FEE7057CA0}" destId="{C514D89F-E8D9-42E9-8404-D10450E65B3B}" srcOrd="0" destOrd="0" presId="urn:microsoft.com/office/officeart/2005/8/layout/radial4"/>
    <dgm:cxn modelId="{85317292-D87B-475D-8781-08736F53723E}" type="presOf" srcId="{945C7463-B94D-4197-8CBA-A5D6F7CF6FC5}" destId="{EAA2330C-D9A8-40DE-9908-559C50C617BB}" srcOrd="0" destOrd="0" presId="urn:microsoft.com/office/officeart/2005/8/layout/radial4"/>
    <dgm:cxn modelId="{C91CFF92-CA40-4D6F-88B6-2833C9BA3E61}" type="presOf" srcId="{F50587EF-BF64-400E-9232-4F1644CEFA05}" destId="{6D3756D1-EFF6-4C02-A110-5FCB4E1036A8}" srcOrd="0" destOrd="3" presId="urn:microsoft.com/office/officeart/2005/8/layout/radial4"/>
    <dgm:cxn modelId="{813EBC95-E155-4C96-A993-A9E084713C5E}" type="presOf" srcId="{6FA501D5-2E93-4898-B224-CBB3957AD0C7}" destId="{09812B63-21E1-49A9-8C68-531AE8406F6D}" srcOrd="0" destOrd="3" presId="urn:microsoft.com/office/officeart/2005/8/layout/radial4"/>
    <dgm:cxn modelId="{380E3A96-0A2C-4CC8-B9F5-24C912823680}" type="presOf" srcId="{20A4CA04-B16F-45F8-9447-C37E3F20D021}" destId="{09812B63-21E1-49A9-8C68-531AE8406F6D}" srcOrd="0" destOrd="4" presId="urn:microsoft.com/office/officeart/2005/8/layout/radial4"/>
    <dgm:cxn modelId="{2F006898-05B3-4F18-849B-F5EBAF18D1EC}" srcId="{E1B132CF-6130-4905-A34C-5D8125DB8DCE}" destId="{2F5B1D85-64F1-41AC-BB90-2EA22FFDBC95}" srcOrd="3" destOrd="0" parTransId="{C2D3B1B4-C6EF-4762-8786-68A40BC156FB}" sibTransId="{805ADD92-50AF-43DE-8A05-D90623BD4AF8}"/>
    <dgm:cxn modelId="{1198469C-698F-4BDB-A2E4-45B16972D0C1}" type="presOf" srcId="{6CEFDE4E-C92C-414A-9370-E874BB053F85}" destId="{6C0F3F40-9210-4E51-AA35-A797881D12BC}" srcOrd="0" destOrd="0" presId="urn:microsoft.com/office/officeart/2005/8/layout/radial4"/>
    <dgm:cxn modelId="{FD47F59E-5716-480F-BCFC-2AB0BFBCC44E}" type="presOf" srcId="{511BB23C-8635-43CF-9B02-076AF3219A35}" destId="{CB19CD48-0696-48C4-A252-344A50608044}" srcOrd="0" destOrd="4" presId="urn:microsoft.com/office/officeart/2005/8/layout/radial4"/>
    <dgm:cxn modelId="{2DEC4FA0-2837-44E6-A84A-5304BC73D33D}" srcId="{A8053108-A287-4219-8665-6A660DB2A30D}" destId="{996C9305-CB9E-4F10-A1EE-DD7813DCD466}" srcOrd="2" destOrd="0" parTransId="{8D6C287E-E850-4F21-9111-63F7FC6DC166}" sibTransId="{8DA3B7B6-95A8-4159-AB38-B184E7EF204A}"/>
    <dgm:cxn modelId="{2AA274A2-0BB3-43AC-80E3-29EE45664C79}" srcId="{85663EF4-2DD0-4A15-9636-F2722F067D0E}" destId="{C4560397-F4BC-455F-9D8B-A9F277FB8BFB}" srcOrd="0" destOrd="0" parTransId="{BD71A52C-8709-4914-87FE-A5CEB279C2A2}" sibTransId="{793A30EC-FF6C-44AC-B8BB-2DBA3B55275A}"/>
    <dgm:cxn modelId="{35E56DA3-833D-4731-8E4B-DA90D68B2B5D}" type="presOf" srcId="{557FA2BE-8CE9-49B9-8C01-999100B7280D}" destId="{6C0F3F40-9210-4E51-AA35-A797881D12BC}" srcOrd="0" destOrd="1" presId="urn:microsoft.com/office/officeart/2005/8/layout/radial4"/>
    <dgm:cxn modelId="{A2F136A8-2F6A-4C3D-94F8-4960B4A31D32}" srcId="{85663EF4-2DD0-4A15-9636-F2722F067D0E}" destId="{7BA4F768-5F13-4E32-AE2F-E0135E6A9F6E}" srcOrd="1" destOrd="0" parTransId="{B1377EEE-BC00-45B8-96CA-D5E84A1091B2}" sibTransId="{DA474A9A-CCF8-4C7D-8B8D-6E2985EEF117}"/>
    <dgm:cxn modelId="{5BF7D8AD-C48C-4937-9611-DAF299C814AC}" srcId="{F254AE75-0E9D-43D6-B108-BA6F07B17975}" destId="{2D0572F2-E2EA-458B-8FB4-3ABF2F8C4D3A}" srcOrd="3" destOrd="0" parTransId="{C309987D-DA00-49B8-ACBF-BA095597D1C3}" sibTransId="{1C1EFFC8-AD94-4A87-BBFD-CF9333B35DB9}"/>
    <dgm:cxn modelId="{F12E8EB2-CE7B-42AD-8014-22800CE45FAF}" type="presOf" srcId="{F254AE75-0E9D-43D6-B108-BA6F07B17975}" destId="{BBC0A291-7B7C-408A-8969-F8AA3874229D}" srcOrd="0" destOrd="0" presId="urn:microsoft.com/office/officeart/2005/8/layout/radial4"/>
    <dgm:cxn modelId="{4A3DC7B5-F73B-40C6-AB77-49483503A11E}" type="presOf" srcId="{575A9DC7-0E5B-411C-A9F0-4AE06F07D271}" destId="{2B534A21-FA16-45D9-A106-3C18417EC30C}" srcOrd="0" destOrd="0" presId="urn:microsoft.com/office/officeart/2005/8/layout/radial4"/>
    <dgm:cxn modelId="{094604B7-F640-4C6D-A511-479C56717A49}" type="presOf" srcId="{2A00D501-EE19-4028-A7F4-830464477138}" destId="{6C0F3F40-9210-4E51-AA35-A797881D12BC}" srcOrd="0" destOrd="3" presId="urn:microsoft.com/office/officeart/2005/8/layout/radial4"/>
    <dgm:cxn modelId="{18DD04B7-9910-43AD-9183-C36E21C397D4}" type="presOf" srcId="{0EBB5255-A78E-4C34-B45C-27B41162469D}" destId="{B7032198-C22B-4123-A58E-A1048F50F69E}" srcOrd="0" destOrd="0" presId="urn:microsoft.com/office/officeart/2005/8/layout/radial4"/>
    <dgm:cxn modelId="{C9964FC0-5B01-4031-BAD8-8693206203E7}" srcId="{D28E2E01-1BE5-4711-A428-7DB1ABD64F7E}" destId="{A8053108-A287-4219-8665-6A660DB2A30D}" srcOrd="1" destOrd="0" parTransId="{C6FF63F2-EBDE-4EAC-9433-81FEE7057CA0}" sibTransId="{8EA7B68A-E1B6-47AC-8028-17A48F6F4C33}"/>
    <dgm:cxn modelId="{1704D5C8-7E04-4ECC-B1CB-CE97135E203C}" type="presOf" srcId="{FCF439E4-F89A-42B3-BC4C-6E7256DAEA20}" destId="{480A5BFA-6E74-464D-9274-07509ACED8E1}" srcOrd="0" destOrd="0" presId="urn:microsoft.com/office/officeart/2005/8/layout/radial4"/>
    <dgm:cxn modelId="{480848CF-4770-4568-B2FF-D3860779E24C}" srcId="{DF8B1783-D65B-40E5-AF68-1F10B4F75DF4}" destId="{F50587EF-BF64-400E-9232-4F1644CEFA05}" srcOrd="2" destOrd="0" parTransId="{F4708E4F-E299-4977-A59D-54513CE2FDF7}" sibTransId="{7C0F93BC-1303-42EB-9BDC-48B71522C863}"/>
    <dgm:cxn modelId="{88A8A8D1-F66D-4288-BE85-72F56152D2AB}" srcId="{F254AE75-0E9D-43D6-B108-BA6F07B17975}" destId="{AAFF2970-693F-48E7-B16B-1CBF1CCFA458}" srcOrd="1" destOrd="0" parTransId="{BABE05A6-5D05-4D0E-B8F0-43AEB11588BC}" sibTransId="{5C17F63E-A012-4FAC-BEF0-2DE89B3FE6F0}"/>
    <dgm:cxn modelId="{C80B4BD2-0180-4171-A313-ED91201CDDA3}" srcId="{D28E2E01-1BE5-4711-A428-7DB1ABD64F7E}" destId="{DF8B1783-D65B-40E5-AF68-1F10B4F75DF4}" srcOrd="0" destOrd="0" parTransId="{575A9DC7-0E5B-411C-A9F0-4AE06F07D271}" sibTransId="{5E981862-B5CA-4165-907A-481D178B8A90}"/>
    <dgm:cxn modelId="{8C639CD4-45DD-40FF-BA44-C80280BE7F28}" srcId="{D28E2E01-1BE5-4711-A428-7DB1ABD64F7E}" destId="{6CEFDE4E-C92C-414A-9370-E874BB053F85}" srcOrd="4" destOrd="0" parTransId="{945C7463-B94D-4197-8CBA-A5D6F7CF6FC5}" sibTransId="{C99918A2-1CB5-495E-A67D-5F170886021B}"/>
    <dgm:cxn modelId="{9A175DD5-8315-4CF4-B83F-663B43B3FA6C}" srcId="{85663EF4-2DD0-4A15-9636-F2722F067D0E}" destId="{A5C51220-084D-4658-AEF0-E78BB86BF15F}" srcOrd="4" destOrd="0" parTransId="{391C9F1F-D052-48AF-8422-60FBAE3A4B6D}" sibTransId="{9EF07B80-54C5-4B28-9B2B-A9413A3BADF3}"/>
    <dgm:cxn modelId="{8A3E5FE1-F911-4625-A93E-70EE6479448C}" srcId="{6CEFDE4E-C92C-414A-9370-E874BB053F85}" destId="{060FE472-373C-4865-975E-790F875B0E25}" srcOrd="3" destOrd="0" parTransId="{2CFF20C6-7E4D-4397-95F1-69CC77AA8030}" sibTransId="{DEF0E4F8-167E-4121-BD3F-C58C5A13DDD9}"/>
    <dgm:cxn modelId="{1AE9E3E1-857C-4BCC-A7A9-DBC794C5513C}" type="presOf" srcId="{A8053108-A287-4219-8665-6A660DB2A30D}" destId="{095DDBD7-3D93-4F38-B8EE-7B28F5DADC69}" srcOrd="0" destOrd="0" presId="urn:microsoft.com/office/officeart/2005/8/layout/radial4"/>
    <dgm:cxn modelId="{58754CE3-3B2B-4370-8AFC-0F432E7B9CD2}" srcId="{A8053108-A287-4219-8665-6A660DB2A30D}" destId="{ADAC4FCD-5D3D-45C7-AA0C-BD9180D10FCE}" srcOrd="0" destOrd="0" parTransId="{279B4A14-562F-47FC-8B41-30F883E7F2F0}" sibTransId="{EDEB00DB-7635-42FE-AD47-D838A3EFAC73}"/>
    <dgm:cxn modelId="{9503DAE5-FF5F-4BE6-9C6C-EF2801B1D3E6}" srcId="{6CEFDE4E-C92C-414A-9370-E874BB053F85}" destId="{695005EE-7D0F-4C03-A598-E60819046170}" srcOrd="1" destOrd="0" parTransId="{12D05D98-F957-4BF5-8089-462EDFABD8F4}" sibTransId="{2445FD11-D222-4FBA-85EE-77765DC16971}"/>
    <dgm:cxn modelId="{3120A0E9-3056-43B7-BDEF-CE5F8C0CA656}" srcId="{22E4039A-4917-4759-9D32-6F0B571D7CA0}" destId="{4B15BD57-8773-413F-AF92-C56B668B8462}" srcOrd="1" destOrd="0" parTransId="{DE9D96B9-4E19-4A3F-8EF3-D0BF9639F90E}" sibTransId="{FB25CB09-DE95-4D06-9806-DE39CDC286E9}"/>
    <dgm:cxn modelId="{ADFD72EE-4D0D-4FD3-9052-F25084BDDB61}" srcId="{E1B132CF-6130-4905-A34C-5D8125DB8DCE}" destId="{422DBBCA-3888-406C-9594-A5243EFD6113}" srcOrd="0" destOrd="0" parTransId="{A60FE7C8-C124-467B-AD7A-E67CA6A448D7}" sibTransId="{B65EA8D2-81FC-45F9-AC3B-5014BC1BEA70}"/>
    <dgm:cxn modelId="{D5A3CCF0-7F4C-4963-AE06-1DAB5672CC01}" type="presOf" srcId="{7BA4F768-5F13-4E32-AE2F-E0135E6A9F6E}" destId="{09812B63-21E1-49A9-8C68-531AE8406F6D}" srcOrd="0" destOrd="2" presId="urn:microsoft.com/office/officeart/2005/8/layout/radial4"/>
    <dgm:cxn modelId="{A9BC1FF1-2142-4D9D-949D-9982304F8DAE}" type="presOf" srcId="{4B15BD57-8773-413F-AF92-C56B668B8462}" destId="{CB19CD48-0696-48C4-A252-344A50608044}" srcOrd="0" destOrd="2" presId="urn:microsoft.com/office/officeart/2005/8/layout/radial4"/>
    <dgm:cxn modelId="{771C7AF1-FE66-47C0-95D2-8AF9A7A5AEC1}" type="presOf" srcId="{FF0DA0C3-B3DF-4F3F-8FAE-0D7048A1EB7B}" destId="{CB19CD48-0696-48C4-A252-344A50608044}" srcOrd="0" destOrd="3" presId="urn:microsoft.com/office/officeart/2005/8/layout/radial4"/>
    <dgm:cxn modelId="{C73044F3-A53A-4D1F-B067-0C9C1B255581}" type="presOf" srcId="{E59BFF93-91BD-4CF8-AF37-60F1C0479A82}" destId="{6D3756D1-EFF6-4C02-A110-5FCB4E1036A8}" srcOrd="0" destOrd="2" presId="urn:microsoft.com/office/officeart/2005/8/layout/radial4"/>
    <dgm:cxn modelId="{5F8F69F4-ED16-4CA9-918A-88E1064913C2}" srcId="{22E4039A-4917-4759-9D32-6F0B571D7CA0}" destId="{511BB23C-8635-43CF-9B02-076AF3219A35}" srcOrd="3" destOrd="0" parTransId="{68F8189D-5391-4765-94B0-3545C901DCCE}" sibTransId="{0B3743CC-0A84-4269-AAC2-34DBCD932CC9}"/>
    <dgm:cxn modelId="{301C7AF6-B759-455B-A547-EC04EFDA16E3}" srcId="{E1B132CF-6130-4905-A34C-5D8125DB8DCE}" destId="{382A9AB6-7093-40F1-932B-5D4C59BFC8EB}" srcOrd="2" destOrd="0" parTransId="{F4F41006-5693-4577-B70A-1B39EC8E4654}" sibTransId="{A64BFE74-2D60-4218-B86D-38C682A1EDEB}"/>
    <dgm:cxn modelId="{5F33C4FB-3EBF-4C25-A049-6A7AA2E97389}" type="presOf" srcId="{382A9AB6-7093-40F1-932B-5D4C59BFC8EB}" destId="{455DF70D-354E-4BD8-A1F7-A2102056F1B0}" srcOrd="0" destOrd="3" presId="urn:microsoft.com/office/officeart/2005/8/layout/radial4"/>
    <dgm:cxn modelId="{C131E6F4-5EA4-4F51-ACBB-DECC8793B842}" type="presParOf" srcId="{897D5711-DA32-4146-9379-8EC63F9ABD62}" destId="{5443BAE5-B199-4A9D-81CE-5A228C7F67D5}" srcOrd="0" destOrd="0" presId="urn:microsoft.com/office/officeart/2005/8/layout/radial4"/>
    <dgm:cxn modelId="{19212E36-9A83-476E-92F9-C2683C8B8279}" type="presParOf" srcId="{897D5711-DA32-4146-9379-8EC63F9ABD62}" destId="{2B534A21-FA16-45D9-A106-3C18417EC30C}" srcOrd="1" destOrd="0" presId="urn:microsoft.com/office/officeart/2005/8/layout/radial4"/>
    <dgm:cxn modelId="{D804602F-9899-4840-97D6-370352CC44C2}" type="presParOf" srcId="{897D5711-DA32-4146-9379-8EC63F9ABD62}" destId="{6D3756D1-EFF6-4C02-A110-5FCB4E1036A8}" srcOrd="2" destOrd="0" presId="urn:microsoft.com/office/officeart/2005/8/layout/radial4"/>
    <dgm:cxn modelId="{3D072694-7636-4ABA-9EB5-53A937DA1C31}" type="presParOf" srcId="{897D5711-DA32-4146-9379-8EC63F9ABD62}" destId="{C514D89F-E8D9-42E9-8404-D10450E65B3B}" srcOrd="3" destOrd="0" presId="urn:microsoft.com/office/officeart/2005/8/layout/radial4"/>
    <dgm:cxn modelId="{3B8906A4-3D4A-4D8C-89DC-74D2FADC653A}" type="presParOf" srcId="{897D5711-DA32-4146-9379-8EC63F9ABD62}" destId="{095DDBD7-3D93-4F38-B8EE-7B28F5DADC69}" srcOrd="4" destOrd="0" presId="urn:microsoft.com/office/officeart/2005/8/layout/radial4"/>
    <dgm:cxn modelId="{CC351A93-355C-4466-89CD-BE07066FC3BC}" type="presParOf" srcId="{897D5711-DA32-4146-9379-8EC63F9ABD62}" destId="{989B1D4B-B6D7-4912-AE40-1A72CD3BC235}" srcOrd="5" destOrd="0" presId="urn:microsoft.com/office/officeart/2005/8/layout/radial4"/>
    <dgm:cxn modelId="{EAD1DF76-A410-406C-A374-585581EE5840}" type="presParOf" srcId="{897D5711-DA32-4146-9379-8EC63F9ABD62}" destId="{CB19CD48-0696-48C4-A252-344A50608044}" srcOrd="6" destOrd="0" presId="urn:microsoft.com/office/officeart/2005/8/layout/radial4"/>
    <dgm:cxn modelId="{3D89143B-ACCC-4D55-B606-6022212B6715}" type="presParOf" srcId="{897D5711-DA32-4146-9379-8EC63F9ABD62}" destId="{B7032198-C22B-4123-A58E-A1048F50F69E}" srcOrd="7" destOrd="0" presId="urn:microsoft.com/office/officeart/2005/8/layout/radial4"/>
    <dgm:cxn modelId="{22C00581-4089-4F43-8CFF-3D2645BA8263}" type="presParOf" srcId="{897D5711-DA32-4146-9379-8EC63F9ABD62}" destId="{BBC0A291-7B7C-408A-8969-F8AA3874229D}" srcOrd="8" destOrd="0" presId="urn:microsoft.com/office/officeart/2005/8/layout/radial4"/>
    <dgm:cxn modelId="{8435EC13-BE7D-486E-8338-BAC054CBBE55}" type="presParOf" srcId="{897D5711-DA32-4146-9379-8EC63F9ABD62}" destId="{EAA2330C-D9A8-40DE-9908-559C50C617BB}" srcOrd="9" destOrd="0" presId="urn:microsoft.com/office/officeart/2005/8/layout/radial4"/>
    <dgm:cxn modelId="{3BC61950-5E86-4E62-9CCD-FD74F49297E1}" type="presParOf" srcId="{897D5711-DA32-4146-9379-8EC63F9ABD62}" destId="{6C0F3F40-9210-4E51-AA35-A797881D12BC}" srcOrd="10" destOrd="0" presId="urn:microsoft.com/office/officeart/2005/8/layout/radial4"/>
    <dgm:cxn modelId="{5A51B0DC-D2E6-403D-8D33-03064D2F9A59}" type="presParOf" srcId="{897D5711-DA32-4146-9379-8EC63F9ABD62}" destId="{480A5BFA-6E74-464D-9274-07509ACED8E1}" srcOrd="11" destOrd="0" presId="urn:microsoft.com/office/officeart/2005/8/layout/radial4"/>
    <dgm:cxn modelId="{5F101FD6-4A68-41FF-98E1-7E7DEDC2E3B3}" type="presParOf" srcId="{897D5711-DA32-4146-9379-8EC63F9ABD62}" destId="{455DF70D-354E-4BD8-A1F7-A2102056F1B0}" srcOrd="12" destOrd="0" presId="urn:microsoft.com/office/officeart/2005/8/layout/radial4"/>
    <dgm:cxn modelId="{A07D7D22-B688-4D85-8272-7AA4B705167C}" type="presParOf" srcId="{897D5711-DA32-4146-9379-8EC63F9ABD62}" destId="{AFEF0839-B211-481A-9928-233208F27D46}" srcOrd="13" destOrd="0" presId="urn:microsoft.com/office/officeart/2005/8/layout/radial4"/>
    <dgm:cxn modelId="{75A80F15-0B74-4C95-A787-2522D8A24B3B}" type="presParOf" srcId="{897D5711-DA32-4146-9379-8EC63F9ABD62}" destId="{09812B63-21E1-49A9-8C68-531AE8406F6D}" srcOrd="1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BAE5-B199-4A9D-81CE-5A228C7F67D5}">
      <dsp:nvSpPr>
        <dsp:cNvPr id="0" name=""/>
        <dsp:cNvSpPr/>
      </dsp:nvSpPr>
      <dsp:spPr>
        <a:xfrm>
          <a:off x="2103281" y="1531621"/>
          <a:ext cx="2004650" cy="19378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Truyền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Điện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Theo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Chuỗi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6855" y="1815411"/>
        <a:ext cx="1417502" cy="1370256"/>
      </dsp:txXfrm>
    </dsp:sp>
    <dsp:sp modelId="{2B534A21-FA16-45D9-A106-3C18417EC30C}">
      <dsp:nvSpPr>
        <dsp:cNvPr id="0" name=""/>
        <dsp:cNvSpPr/>
      </dsp:nvSpPr>
      <dsp:spPr>
        <a:xfrm rot="878953">
          <a:off x="4126941" y="2731028"/>
          <a:ext cx="1342158" cy="4238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756D1-EFF6-4C02-A110-5FCB4E1036A8}">
      <dsp:nvSpPr>
        <dsp:cNvPr id="0" name=""/>
        <dsp:cNvSpPr/>
      </dsp:nvSpPr>
      <dsp:spPr>
        <a:xfrm>
          <a:off x="4874769" y="2608836"/>
          <a:ext cx="1145030" cy="1007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endParaRPr lang="en-US" sz="105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ROI, ROO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Nguồn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thu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4281" y="2638348"/>
        <a:ext cx="1086006" cy="948602"/>
      </dsp:txXfrm>
    </dsp:sp>
    <dsp:sp modelId="{C514D89F-E8D9-42E9-8404-D10450E65B3B}">
      <dsp:nvSpPr>
        <dsp:cNvPr id="0" name=""/>
        <dsp:cNvSpPr/>
      </dsp:nvSpPr>
      <dsp:spPr>
        <a:xfrm rot="16168168">
          <a:off x="2605935" y="777566"/>
          <a:ext cx="971357" cy="4238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DDBD7-3D93-4F38-B8EE-7B28F5DADC69}">
      <dsp:nvSpPr>
        <dsp:cNvPr id="0" name=""/>
        <dsp:cNvSpPr/>
      </dsp:nvSpPr>
      <dsp:spPr>
        <a:xfrm>
          <a:off x="2514602" y="0"/>
          <a:ext cx="1145030" cy="1007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tin/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cáo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4114" y="29512"/>
        <a:ext cx="1086006" cy="948602"/>
      </dsp:txXfrm>
    </dsp:sp>
    <dsp:sp modelId="{989B1D4B-B6D7-4912-AE40-1A72CD3BC235}">
      <dsp:nvSpPr>
        <dsp:cNvPr id="0" name=""/>
        <dsp:cNvSpPr/>
      </dsp:nvSpPr>
      <dsp:spPr>
        <a:xfrm rot="20723496">
          <a:off x="4115298" y="1889408"/>
          <a:ext cx="1044085" cy="4238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19CD48-0696-48C4-A252-344A50608044}">
      <dsp:nvSpPr>
        <dsp:cNvPr id="0" name=""/>
        <dsp:cNvSpPr/>
      </dsp:nvSpPr>
      <dsp:spPr>
        <a:xfrm>
          <a:off x="4572011" y="1465835"/>
          <a:ext cx="1140991" cy="1007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endParaRPr lang="en-US" sz="105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khai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Môi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1523" y="1495347"/>
        <a:ext cx="1081967" cy="948602"/>
      </dsp:txXfrm>
    </dsp:sp>
    <dsp:sp modelId="{B7032198-C22B-4123-A58E-A1048F50F69E}">
      <dsp:nvSpPr>
        <dsp:cNvPr id="0" name=""/>
        <dsp:cNvSpPr/>
      </dsp:nvSpPr>
      <dsp:spPr>
        <a:xfrm rot="11692100">
          <a:off x="1089004" y="1887343"/>
          <a:ext cx="1010153" cy="4238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C0A291-7B7C-408A-8969-F8AA3874229D}">
      <dsp:nvSpPr>
        <dsp:cNvPr id="0" name=""/>
        <dsp:cNvSpPr/>
      </dsp:nvSpPr>
      <dsp:spPr>
        <a:xfrm>
          <a:off x="533400" y="1465833"/>
          <a:ext cx="1145030" cy="1007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Mềm</a:t>
          </a:r>
          <a:endParaRPr lang="en-US" sz="105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Lịch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local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đám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mây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912" y="1495345"/>
        <a:ext cx="1086006" cy="948602"/>
      </dsp:txXfrm>
    </dsp:sp>
    <dsp:sp modelId="{EAA2330C-D9A8-40DE-9908-559C50C617BB}">
      <dsp:nvSpPr>
        <dsp:cNvPr id="0" name=""/>
        <dsp:cNvSpPr/>
      </dsp:nvSpPr>
      <dsp:spPr>
        <a:xfrm rot="10014505">
          <a:off x="784354" y="2678411"/>
          <a:ext cx="1290351" cy="4238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F3F40-9210-4E51-AA35-A797881D12BC}">
      <dsp:nvSpPr>
        <dsp:cNvPr id="0" name=""/>
        <dsp:cNvSpPr/>
      </dsp:nvSpPr>
      <dsp:spPr>
        <a:xfrm>
          <a:off x="228607" y="2532640"/>
          <a:ext cx="1145030" cy="1007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Cứng</a:t>
          </a:r>
          <a:endParaRPr lang="en-US" sz="105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Màn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treo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hạ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tầng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119" y="2562152"/>
        <a:ext cx="1086006" cy="948602"/>
      </dsp:txXfrm>
    </dsp:sp>
    <dsp:sp modelId="{480A5BFA-6E74-464D-9274-07509ACED8E1}">
      <dsp:nvSpPr>
        <dsp:cNvPr id="0" name=""/>
        <dsp:cNvSpPr/>
      </dsp:nvSpPr>
      <dsp:spPr>
        <a:xfrm rot="13647342">
          <a:off x="1458027" y="1103384"/>
          <a:ext cx="1119621" cy="4238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DF70D-354E-4BD8-A1F7-A2102056F1B0}">
      <dsp:nvSpPr>
        <dsp:cNvPr id="0" name=""/>
        <dsp:cNvSpPr/>
      </dsp:nvSpPr>
      <dsp:spPr>
        <a:xfrm>
          <a:off x="1066801" y="399033"/>
          <a:ext cx="1145030" cy="10076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Nối</a:t>
          </a:r>
          <a:r>
            <a:rPr lang="en-US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endParaRPr lang="en-US" sz="105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Dây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dây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3G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Internet</a:t>
          </a:r>
        </a:p>
      </dsp:txBody>
      <dsp:txXfrm>
        <a:off x="1096313" y="428545"/>
        <a:ext cx="1086006" cy="948602"/>
      </dsp:txXfrm>
    </dsp:sp>
    <dsp:sp modelId="{AFEF0839-B211-481A-9928-233208F27D46}">
      <dsp:nvSpPr>
        <dsp:cNvPr id="0" name=""/>
        <dsp:cNvSpPr/>
      </dsp:nvSpPr>
      <dsp:spPr>
        <a:xfrm rot="18572707">
          <a:off x="3574651" y="1066339"/>
          <a:ext cx="1080311" cy="42380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12B63-21E1-49A9-8C68-531AE8406F6D}">
      <dsp:nvSpPr>
        <dsp:cNvPr id="0" name=""/>
        <dsp:cNvSpPr/>
      </dsp:nvSpPr>
      <dsp:spPr>
        <a:xfrm>
          <a:off x="3886201" y="322837"/>
          <a:ext cx="1145030" cy="107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105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endParaRPr lang="en-US" sz="105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Lắp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đặt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mạng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trì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Hỗ</a:t>
          </a:r>
          <a:r>
            <a:rPr lang="en-US" sz="1050" b="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50" b="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trợ</a:t>
          </a:r>
          <a:endParaRPr lang="en-US" sz="105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7768" y="354404"/>
        <a:ext cx="1081896" cy="1014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6664-D299-4240-8A23-7E58CBC6B0FA}" type="datetimeFigureOut">
              <a:rPr lang="en-US" smtClean="0"/>
              <a:pPr/>
              <a:t>16/08/2023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741B-D9CD-4F8A-81B9-5539F306E4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1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41B-D9CD-4F8A-81B9-5539F306E4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0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58FE48C-9879-47CF-B5F8-7BE83D715383}" type="slidenum">
              <a:rPr lang="en-US" sz="1200" smtClean="0"/>
              <a:pPr/>
              <a:t>20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58FE48C-9879-47CF-B5F8-7BE83D715383}" type="slidenum">
              <a:rPr lang="en-US" sz="1200" smtClean="0"/>
              <a:pPr/>
              <a:t>21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4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FEA08-165B-4F2B-992F-28C3094F62E9}" type="slidenum">
              <a:rPr lang="en-US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128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EED8C698-7615-4234-9B04-36586819485C}" type="slidenum">
              <a:rPr lang="en-US" sz="1200" smtClean="0">
                <a:solidFill>
                  <a:prstClr val="black"/>
                </a:solidFill>
              </a:rPr>
              <a:pPr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8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01EBA-20A1-4EC4-9463-F67C18FB324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098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41B-D9CD-4F8A-81B9-5539F306E4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0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41B-D9CD-4F8A-81B9-5539F306E4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4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41B-D9CD-4F8A-81B9-5539F306E4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0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41B-D9CD-4F8A-81B9-5539F306E4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0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FEA08-165B-4F2B-992F-28C3094F62E9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04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FEA08-165B-4F2B-992F-28C3094F62E9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83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7FBE-0802-472D-B1F2-F9202EE2D5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47FBE-0802-472D-B1F2-F9202EE2D5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58FE48C-9879-47CF-B5F8-7BE83D715383}" type="slidenum">
              <a:rPr lang="en-US" sz="1200" smtClean="0"/>
              <a:pPr/>
              <a:t>17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fld id="{958FE48C-9879-47CF-B5F8-7BE83D715383}" type="slidenum">
              <a:rPr lang="en-US" sz="1200" smtClean="0"/>
              <a:pPr/>
              <a:t>19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+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48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7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chemeClr val="bg1"/>
                </a:solidFill>
              </a:rPr>
              <a:t>Copyright ©</a:t>
            </a:r>
            <a:r>
              <a:rPr lang="en-US" sz="1100" baseline="0">
                <a:solidFill>
                  <a:schemeClr val="bg1"/>
                </a:solidFill>
              </a:rPr>
              <a:t> </a:t>
            </a:r>
            <a:r>
              <a:rPr lang="is-IS" sz="1100" baseline="0">
                <a:solidFill>
                  <a:schemeClr val="bg1"/>
                </a:solidFill>
              </a:rPr>
              <a:t>2017</a:t>
            </a:r>
            <a:r>
              <a:rPr lang="en-US" sz="1100" baseline="0">
                <a:solidFill>
                  <a:schemeClr val="bg1"/>
                </a:solidFill>
              </a:rPr>
              <a:t> Star Media Group</a:t>
            </a:r>
          </a:p>
          <a:p>
            <a:pPr algn="r"/>
            <a:r>
              <a:rPr lang="en-US" sz="11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lang="vi-VN" sz="11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5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3" y="5858"/>
            <a:ext cx="9123914" cy="5131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180975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8"/>
            <a:ext cx="8839200" cy="356480"/>
          </a:xfrm>
          <a:prstGeom prst="rect">
            <a:avLst/>
          </a:prstGeom>
          <a:noFill/>
        </p:spPr>
        <p:txBody>
          <a:bodyPr wrap="square" lIns="48198" tIns="24099" rIns="48198" bIns="24099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s-I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 Media Group</a:t>
            </a:r>
          </a:p>
          <a:p>
            <a:pPr algn="r"/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6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49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+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48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7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prstClr val="white"/>
                </a:solidFill>
                <a:latin typeface="Calibri"/>
              </a:rPr>
              <a:t>Copyright © 2013 Star Media Group</a:t>
            </a:r>
          </a:p>
          <a:p>
            <a:pPr algn="r"/>
            <a:r>
              <a:rPr lang="en-US" sz="11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All rights reserved</a:t>
            </a:r>
            <a:endParaRPr lang="vi-VN" sz="11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6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side_+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8254"/>
            <a:ext cx="8305800" cy="714696"/>
          </a:xfrm>
        </p:spPr>
        <p:txBody>
          <a:bodyPr>
            <a:noAutofit/>
          </a:bodyPr>
          <a:lstStyle>
            <a:lvl1pPr>
              <a:defRPr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305800" cy="3565922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  <a:lvl2pPr>
              <a:defRPr sz="3200">
                <a:latin typeface="Times New Roman" pitchFamily="18" charset="0"/>
                <a:cs typeface="Times New Roman" pitchFamily="18" charset="0"/>
              </a:defRPr>
            </a:lvl2pPr>
            <a:lvl3pPr>
              <a:defRPr sz="2800"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414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Page C Star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178058" y="964930"/>
            <a:ext cx="8787885" cy="3664220"/>
          </a:xfrm>
          <a:prstGeom prst="rect">
            <a:avLst/>
          </a:prstGeom>
        </p:spPr>
        <p:txBody>
          <a:bodyPr lIns="64282" tIns="32141" rIns="64282" bIns="32141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7962" indent="-227667">
              <a:buClr>
                <a:schemeClr val="accent1"/>
              </a:buClr>
              <a:buFont typeface="Courier New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22502" indent="-227667">
              <a:buClr>
                <a:schemeClr val="accent1"/>
              </a:buClr>
              <a:buFont typeface="Wingdings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97041" indent="-227667">
              <a:buClr>
                <a:schemeClr val="accent1"/>
              </a:buClr>
              <a:buFont typeface="Courier New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0463" indent="-227667">
              <a:buClr>
                <a:schemeClr val="accent1"/>
              </a:buClr>
              <a:buFont typeface="Arial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7"/>
          <p:cNvSpPr>
            <a:spLocks noGrp="1"/>
          </p:cNvSpPr>
          <p:nvPr>
            <p:ph type="ctrTitle" hasCustomPrompt="1"/>
          </p:nvPr>
        </p:nvSpPr>
        <p:spPr>
          <a:xfrm>
            <a:off x="152400" y="155353"/>
            <a:ext cx="8839200" cy="550670"/>
          </a:xfrm>
          <a:prstGeom prst="rect">
            <a:avLst/>
          </a:prstGeom>
        </p:spPr>
        <p:txBody>
          <a:bodyPr lIns="64282" tIns="32141" rIns="64282" bIns="32141" anchor="ctr">
            <a:noAutofit/>
          </a:bodyPr>
          <a:lstStyle>
            <a:lvl1pPr algn="ctr">
              <a:def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4" descr="D:\[STAR MEDIA]\LOGO\Star Media\Star Media-Logo-blacklogan-OO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" y="4729118"/>
            <a:ext cx="135173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629400" y="4752930"/>
            <a:ext cx="2360896" cy="390210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r"/>
            <a:r>
              <a:rPr lang="en-US" sz="1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2014 Star Media Group</a:t>
            </a:r>
            <a:br>
              <a:rPr lang="en-US" sz="1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77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7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2014 Star Media Group</a:t>
            </a:r>
          </a:p>
          <a:p>
            <a:pPr algn="r"/>
            <a:r>
              <a:rPr lang="en-US" sz="1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8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+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48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0975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7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2014 Star Media Group</a:t>
            </a:r>
          </a:p>
          <a:p>
            <a:pPr algn="r"/>
            <a:r>
              <a:rPr lang="en-US" sz="1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2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1" y="97124"/>
            <a:ext cx="8343228" cy="857250"/>
          </a:xfrm>
          <a:prstGeom prst="rect">
            <a:avLst/>
          </a:prstGeom>
        </p:spPr>
        <p:txBody>
          <a:bodyPr lIns="76157" tIns="38077" rIns="76157" bIns="38077" anchor="ctr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782233" y="4853958"/>
            <a:ext cx="414693" cy="273844"/>
          </a:xfrm>
          <a:prstGeom prst="rect">
            <a:avLst/>
          </a:prstGeom>
        </p:spPr>
        <p:txBody>
          <a:bodyPr lIns="76157" tIns="38077" rIns="76157" bIns="38077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marL="653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62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93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244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5551" algn="l" defTabSz="13062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8661" algn="l" defTabSz="13062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71771" algn="l" defTabSz="13062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4882" algn="l" defTabSz="13062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3945"/>
            <a:fld id="{1B9E43C9-772F-438B-ADE0-F8493A8386F4}" type="slidenum">
              <a:rPr lang="en-US" sz="800" smtClean="0">
                <a:solidFill>
                  <a:srgbClr val="FFFFFF"/>
                </a:solidFill>
                <a:latin typeface="Calibri"/>
              </a:rPr>
              <a:pPr defTabSz="913945"/>
              <a:t>‹#›</a:t>
            </a:fld>
            <a:endParaRPr lang="en-US" sz="80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815" y="4729423"/>
            <a:ext cx="737615" cy="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49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side_+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8254"/>
            <a:ext cx="8305800" cy="714696"/>
          </a:xfrm>
        </p:spPr>
        <p:txBody>
          <a:bodyPr>
            <a:noAutofit/>
          </a:bodyPr>
          <a:lstStyle>
            <a:lvl1pPr>
              <a:defRPr sz="3200" b="1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305800" cy="3565922"/>
          </a:xfrm>
        </p:spPr>
        <p:txBody>
          <a:bodyPr>
            <a:normAutofit/>
          </a:bodyPr>
          <a:lstStyle>
            <a:lvl1pPr>
              <a:defRPr sz="3600">
                <a:latin typeface="Times New Roman" pitchFamily="18" charset="0"/>
                <a:cs typeface="Times New Roman" pitchFamily="18" charset="0"/>
              </a:defRPr>
            </a:lvl1pPr>
            <a:lvl2pPr>
              <a:defRPr sz="3200">
                <a:latin typeface="Times New Roman" pitchFamily="18" charset="0"/>
                <a:cs typeface="Times New Roman" pitchFamily="18" charset="0"/>
              </a:defRPr>
            </a:lvl2pPr>
            <a:lvl3pPr>
              <a:defRPr sz="2800"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211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Page C Star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178058" y="964930"/>
            <a:ext cx="8787885" cy="3664220"/>
          </a:xfrm>
          <a:prstGeom prst="rect">
            <a:avLst/>
          </a:prstGeom>
        </p:spPr>
        <p:txBody>
          <a:bodyPr lIns="64282" tIns="32141" rIns="64282" bIns="32141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7962" indent="-227667">
              <a:buClr>
                <a:schemeClr val="accent1"/>
              </a:buClr>
              <a:buFont typeface="Courier New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22502" indent="-227667">
              <a:buClr>
                <a:schemeClr val="accent1"/>
              </a:buClr>
              <a:buFont typeface="Wingdings" pitchFamily="2" charset="2"/>
              <a:buChar char="§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97041" indent="-227667">
              <a:buClr>
                <a:schemeClr val="accent1"/>
              </a:buClr>
              <a:buFont typeface="Courier New" pitchFamily="49" charset="0"/>
              <a:buChar char="o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70463" indent="-227667">
              <a:buClr>
                <a:schemeClr val="accent1"/>
              </a:buClr>
              <a:buFont typeface="Arial" pitchFamily="34" charset="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7"/>
          <p:cNvSpPr>
            <a:spLocks noGrp="1"/>
          </p:cNvSpPr>
          <p:nvPr>
            <p:ph type="ctrTitle" hasCustomPrompt="1"/>
          </p:nvPr>
        </p:nvSpPr>
        <p:spPr>
          <a:xfrm>
            <a:off x="152400" y="155353"/>
            <a:ext cx="8839200" cy="550670"/>
          </a:xfrm>
          <a:prstGeom prst="rect">
            <a:avLst/>
          </a:prstGeom>
        </p:spPr>
        <p:txBody>
          <a:bodyPr lIns="64282" tIns="32141" rIns="64282" bIns="32141" anchor="ctr">
            <a:noAutofit/>
          </a:bodyPr>
          <a:lstStyle>
            <a:lvl1pPr algn="ctr">
              <a:def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4" descr="D:\[STAR MEDIA]\LOGO\Star Media\Star Media-Logo-blacklogan-OO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2" y="4729118"/>
            <a:ext cx="135173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629400" y="4752930"/>
            <a:ext cx="2360896" cy="390210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</a:t>
            </a:r>
            <a:r>
              <a:rPr lang="is-I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 Media Group</a:t>
            </a:r>
            <a:b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3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7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s-I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 Media Group</a:t>
            </a:r>
          </a:p>
          <a:p>
            <a:pPr algn="r"/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4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_+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48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09750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7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s-I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 Media Group</a:t>
            </a:r>
          </a:p>
          <a:p>
            <a:pPr algn="r"/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side_+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178058" y="964930"/>
            <a:ext cx="8787885" cy="4007121"/>
          </a:xfrm>
          <a:prstGeom prst="rect">
            <a:avLst/>
          </a:prstGeom>
        </p:spPr>
        <p:txBody>
          <a:bodyPr lIns="64282" tIns="32141" rIns="64282" bIns="32141"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 marL="410998" indent="-170761">
              <a:buClr>
                <a:schemeClr val="accent1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2pPr>
            <a:lvl3pPr marL="616916" indent="-170761">
              <a:buClr>
                <a:schemeClr val="accent1"/>
              </a:buClr>
              <a:buFont typeface="Wingdings" pitchFamily="2" charset="2"/>
              <a:buChar char="§"/>
              <a:defRPr>
                <a:latin typeface="Times New Roman" pitchFamily="18" charset="0"/>
                <a:cs typeface="Times New Roman" pitchFamily="18" charset="0"/>
              </a:defRPr>
            </a:lvl3pPr>
            <a:lvl4pPr marL="822833" indent="-170761">
              <a:buClr>
                <a:schemeClr val="accent1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 marL="1027912" indent="-170761">
              <a:buClr>
                <a:schemeClr val="accent1"/>
              </a:buCl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7"/>
          <p:cNvSpPr>
            <a:spLocks noGrp="1"/>
          </p:cNvSpPr>
          <p:nvPr>
            <p:ph type="ctrTitle" hasCustomPrompt="1"/>
          </p:nvPr>
        </p:nvSpPr>
        <p:spPr>
          <a:xfrm>
            <a:off x="152400" y="155353"/>
            <a:ext cx="8839200" cy="550670"/>
          </a:xfrm>
          <a:prstGeom prst="rect">
            <a:avLst/>
          </a:prstGeom>
        </p:spPr>
        <p:txBody>
          <a:bodyPr lIns="64282" tIns="32141" rIns="64282" bIns="32141" anchor="ctr"/>
          <a:lstStyle>
            <a:lvl1pPr algn="ctr">
              <a:defRPr lang="en-US" sz="26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87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Page - C Retail Insight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Digital screen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24734"/>
          </a:xfrm>
          <a:prstGeom prst="rect">
            <a:avLst/>
          </a:prstGeom>
        </p:spPr>
      </p:pic>
      <p:pic>
        <p:nvPicPr>
          <p:cNvPr id="11" name="Picture 4" descr="D:\[STAR MEDIA]\LOGO\Star Media\Star Media-Logo-blacklogan-OO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718" y="114300"/>
            <a:ext cx="259533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7"/>
          <p:cNvSpPr>
            <a:spLocks noGrp="1"/>
          </p:cNvSpPr>
          <p:nvPr>
            <p:ph type="ctrTitle" hasCustomPrompt="1"/>
          </p:nvPr>
        </p:nvSpPr>
        <p:spPr>
          <a:xfrm>
            <a:off x="1077094" y="4178571"/>
            <a:ext cx="7618826" cy="550670"/>
          </a:xfrm>
          <a:prstGeom prst="rect">
            <a:avLst/>
          </a:prstGeom>
        </p:spPr>
        <p:txBody>
          <a:bodyPr lIns="64282" tIns="32141" rIns="64282" bIns="32141" anchor="ctr">
            <a:noAutofit/>
          </a:bodyPr>
          <a:lstStyle>
            <a:lvl1pPr algn="ctr">
              <a:def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3" y="5858"/>
            <a:ext cx="9123914" cy="5131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180975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8"/>
            <a:ext cx="8839200" cy="356480"/>
          </a:xfrm>
          <a:prstGeom prst="rect">
            <a:avLst/>
          </a:prstGeom>
          <a:noFill/>
        </p:spPr>
        <p:txBody>
          <a:bodyPr wrap="square" lIns="48198" tIns="24099" rIns="48198" bIns="24099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s-I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 Media Group</a:t>
            </a:r>
          </a:p>
          <a:p>
            <a:pPr algn="r"/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4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3" y="5858"/>
            <a:ext cx="9123914" cy="5131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1" y="180975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AutoShape 4" descr="data:image/jpeg;base64,/9j/4AAQSkZJRgABAQAAAQABAAD/2wCEAAkGBxQSEhUUEhQVFRUUGRwYGBgXFBgVHBgXFx4YIBcYHBgZHSggHBomGxcVITIhJykrLi4uGh8zODMsNygtLiwBCgoKDg0OGxAQGy8kICUvLCwsLCwsLCwsLCwsLCwsLCwsLCw0LCwsLCwsLCwsLCwsLCwsLCwsLCwsLCwsLCwsLP/AABEIAHgBpAMBEQACEQEDEQH/xAAcAAEAAwEBAQEBAAAAAAAAAAAABQYHBAMIAgH/xABJEAABAwICBgYFBwoEBwEAAAABAAIDBBESIQUGBxMxUSJBYXGBkTI1c6GxFDRCcpKywiMzUlNigoOzwdEXQ9LhFVR0k6Kjwzb/xAAaAQEAAwEBAQAAAAAAAAAAAAAAAQMEAgUG/8QAMBEAAgIBAwIFBAIBBQEBAAAAAAECEQMEEjEhQRMUMlFxM2GBkQUiQlKh0eHwwSP/2gAMAwEAAhEDEQA/ANxQBAEAQBAEAQBAEAQBAEAQBAEAQBAEAQBAEAQBAEAQBAEAQBAEAQBAEAQBAEAQBAEAQBAEAQBAEAQBAEAQBAEAQBAEAQBAEAQBAEAQBAEAQBAEAQBAEAQBAEAQBAEAQBAEAQBAEAQBAEAQBAEAQBAEAQBAEAQBAEAQBAEAQBAEAQBAEAQBAEAQBAEAQBAEAQBAEAQBAEAQBAEAQBAEAQBAEAQBAEAQBAEAQBAEAQBAEAQBAEAQBAEAQBAc9XXRxC8jw3vOZ7hxKpy6jHiVzkkQ3RXtL68wQMc8hzg3rybc9QHXfwWOP8lDJPZii2/0v+f9jieVRVso9XtfmcfyMEbRzeXPPk0t+K3pyrqYZ65/4o8Y9pNc7riHdH/dxRyaOFq8j9jup9e6w8XMP8Mf0VMsskXR1EyUpteaj6TYj+64fiVT1M17Fsc0iWpddb+nF9l39CFW/wCQ2+qJYspN0GnoZbAOwuP0XdE93Iq/DrcOV7U+vsyxSTJRazoIAgCAIAgCAIAgCAIAgCAIAgCAIAgCAIAgCAIAgCAIAgCAIAgCAIAgCAIAgCAIAgCAIAgCAICvayacMR3cfp2uTxwg8Ldq8j+R/kHhfh4+e79v+ziUqKfLIXG7iSTxJNyvnW5TlcnbK2QGuEBfTOt9Ah3gOPuJXp/xr2Zl9+hRnVwZRIF9IeYyVpVxI7iS1Ms8jRElKdZZl0TuiWLKWo6QF5uRtO0douWo+ljPC9rjd8EhjJPEgWLSe2xtfsK+v0uR5MMZPlpHWGe5NezosavLggCAIAgCAIAgCAIAgCAIAgCAIAgCAIAgCAIAgCAIAgCAIAgCAIAgCAIAgCAIAgCAIAgCAIDPNYQRUS35+6wsvkNen5md+/8A8RVLkjHFV44HDPCYAgg5gixHYeK2Y1TtHDM6q6MwyuYeo5Hm08Cvosc98VI8zJHbKjrpUkIkvTLPI0RJSnWWZdE7oliylqPaSUMaXHg0EnwXnuDnNRXLOm6VsltjgLoqmU/5k3waCfvW8F9jjgoRUV26FeitqUn3ZoS7NoQBAEAQBAEAQBAEAQBAEAQBAEAQBAEAQBAEAQBAEAQBAEAQBAEAQBAEAQBAEAQBAEAQBAEBTNdaXDI2QcHix72/7W8l4P8AKYKyrJ7qvyirIVh7ljhEqbPB7lqjE4bPbQtLSyVDRVRNeHdFpJIwnqvYi4PDPmt+mntdPhkKMJS/sjQoNVKJno0sHjG13vIK9CkaVgxL/Ffo6hoSm/5eH/tM/so2r2OvDj7IO0JTn/Ii/wC20f0UPFB8pE7I+xyVGq9O7gwsPNpI9xuFRk0eKa4r4I8OJlu0c/JnfJw65dZxP7HUD2k/BYtNofD1Dk+qXH5/4MGsntWw0bZxo/caPgBFnPG8P8Q3H/iWr1ka9NHbjSLMpLwgMFdtP0jDI9jnxyYHub04hfokj6GHkubPOepyRdM13UnTbq2jineGhz8QcG3sC1xBtfuUo24p74pk6pLCC1102aKjlqGgOczCGh17Euc1o4d9/BQ3RXlnsi5GSQbTdIzzRRtfHHjkY3oRNPpOA+nfmotmJamcmkbwuj0QgCAIAgCArGkdoGj4JXxSzlskZwuG5mdY97WEHwK5ckVyzQi6bLBQ1jJo2SxnEyRoc02Iu08DYgEeK6O001aPdCQgCAIAgCAIAgCAIAgCAIDJ9r+sdVS1MLaed8TXRXIbbM4nC+Y5KGY9TklBqmTmx/TE9VSzPqJHSubMWgutk3BGbZDmT5qEW6eblC2XxdF4QBAEAQBAEAQBAUXa9peelpI308jo3GYNJbbNuB5tmOYHkoZn1M3CKaK/si1kqqqqlZUTvka2LEA62RxNF8hyRFWmySnJ2zWlJtCAjtPUG/hc0ekOk36w4eeY8Vn1OHxcbj37fJzJWjMZDZeLGJlZzSPWiMThs5pHq6KOGzRdRtY9+zcyH8qwZE/Tbz7x1+fNb8U7VM14cu5U+S2K0vCA49L6RZTQvmkNmRtJPbyA7SbDxQ5nJRjuZ8+iSTSmkG4/SqJACP0I+sDsawHy7VB4yvNl69z6MjYGgACwAsB2DgpPbP0gCA+adoVFudI1TecheP4lnfFxXJ5OeNZGaVsLr8VLNCTnHLiA5NkA/E13mpRr0kri0aYpNZme3TSGGlhh65ZMX7sYz97mqGZNXKo0Zvs5o97pKlba4D8Z7o2ud+EKDLp1eRGz6xbQaWinMEwlxtAJwsBFnC4zups3zzxg6ZNau6bjrYGzw4sDi4DELHokg5d4ROyyE1JWjj1k1wpKGwnks8i4Y0FziOdhwHabJZzPLGHLKs7bHSX/ADNQfBn+tLKPNw9mTWgNo1FVvbG17o5HZNbI3DiPIOF237L5pZbDPCTpElrVrTDo9jHzh9pHFowNxZgXzzRs7nkUFbPnnWzSLKmsnmjvgkfibcWNrDiPBQeXmkpTbRqOru1CigpYInibFFG1rrMBF2jO2aXRsx6iCikaXNVMYwyPcGsa3EXONgBxuSujU3Sso1dtcoWOswSyjm1lh4YyCoszy1UF9zyg2wURPSjnYOZY0/ByWQtXBlx1f0/BWx72ncXNBwm7XNs4WuLOA5jgpL4TU1aIjWPaBR0bzHI9z5RxZG3EW9hPog9l7qLOJ54QdMgP8ZKT9TUeTP8AWllXnIezLBq5r9R1rxHG8tlPBkjS0m3Gx9EnsvdLLYZ4TdIltYtOR0UBnmxYGkA4Rc3cbDLvKluiyc1FWyv0G02hlZK/G9giAJxtsXYjYBoBJcb9SiytaiDVkUNsdJf8zUd+Fn+tLKvNw9mWFmv1CaY1ImGBpsWkESYupuDjc8+HXeyWXeNDbusrw2x0n6mo8mf60sp85D2ZbNWdbKavB+Tvu5vpMcC1zb9djxHaLhEy+GSM+DLtu3zuD2P43KGY9Z6kdGzHWmnoNHzPndm6c4WNze/8nFwHLtNgiO8GSMMfUsVLtfonOs9k8Y/SLA4eTXE+5TZ2tXBl7oa2OaNskTw9jxdrmm4IUmlNNWiv6d1/oaSR0UsjjI30mMjc4i+YubYeHaosrlnhF02QD9sdGDlFUHtwsHxcllT1cPZnZozavQSuDXmSG5teRnR8XNJt3nJLOo6mD+xdJ6prY3ScWtaX5Z3aBfLnkpL7KhovahQzytjBkYXX6UjQ1owtLjd18sgospjqISdHFV7X6Jry1rJpAODmtaAe0Bzgbd4Szh6uCZMatbQKOteI43OZKeDJG4S63GxF2k9l7pZZDPCfREHt0+ZQ+3H3JEZVrPQvkq+wv55N7H8TURVo/UzXNYdORUUDppjZrcgBxc48GtHWT7uJyCk2zmoK2UOi2vCaRscVFI97zha0StuSf3VzZnjqtzpI0yJxLQXCziBcA3sesX6+9dGsoWvOit2/fNHQkPS7H/7/ABuvP1GGpbl3M2aNdSnyPVcUZ2zllerUjhs8Iqx0T2vjcWvYbtI6irYqjjc07RsGqGtEdbH1NmYOmz8Q5tPuWlOz0MOZZF9ywEqS8w7alreKuTcQuvBEcyOEkguC76ouQOeZ5KDydVn3vbHhEnsS0LifLVuGTPyUf1jYvPgLD94oi7RY+ZGvqT0AgCAxbbnorDPDUAZSM3bvrMzHiWu/8VDMGrh1UiI2QaXEGkGscbNqGmLsx3BZ43BaPrKO5xpZ7Z17n0Auj0jAdsWld9pAsabtp2iP949J/wAQPBcs83VTudexMbCtF4pp6gjKNojaf2n5u8g1v2kRZpI9XIhNsXrOT6kf3UfJVqvWaTsifh0VG48A6U+T3JHg2af6aMP0lWPq6l8jjd88mV/2jZo7gLDwQ86Tc5mkxbFXYelWAO5CC4B7zIL+5KZq8n9zNtP6KdSVEtO8guida4yuCAWkcrggoZMkHCVGw1OhH6b0ZRO3wjc0Xc4sx4nNux2QcLZtJTk9Bw8bGupj2n9GGlqJYC7GYnYcQGG/DO1zbihgyQ2S2l50RskfU08cwqmtErA/DuSbYhwvjF0ps0w0tpOyX246ScyKnpQcn3e+3WGWDQey5J7wOSM71cqSiUjUrUmXSWMse2NkdgXOBd0j1Bo45dqGbFgeQtMuxeYejVRk9sTm+8OKUy/yf3Lpqzox+itGSCQtL4hLKS25HWW8RyAUroaIR8PH17GCUNM+pnYwG8kzwLnrc85k+JuoPMScpUacdirsPzwYv+nyvyvvL+PuSjX5P7mYTxvp53NvaSCQi46nxOtcdzmqDI04S+DbdpdXvtCCX9YIH/bLD/VdPg9DM7xWZDqloA19S2na8Rlwc7EW4rYRfgCFBhxY98qLRrVsvfRUz6j5Q2UR4cTd0WGznBuRxm9rjklMuy6bZHcmVLVrQ5rKqKna4MMpcA4jEBha53C46mqCjFDfLaXLT+yiSmp5ZxUsk3TS8t3RZdrczY4jnZTTRonpdsbsgNmlY6LSVMQfTdu3drXgi3nY+CdyrTusiLLt2+dwex/G5GW6z1IhdR9QH6SjfKJ2xNY/AbsLyThab2xAW6Q61HJxh0/iK7PPXrUWTRojcZRKyQluIMLCHAXsW4jxF+vqKngjNg8PqW3YRpN16inJ6IDZWjkScL/PoKUX6SXKPbX3Z9NVVr6hskMUT2tu6RxHSAscrcgEonNgc5WQbdmsH0tK0zTyDGu95lHwUU/c48tDvIp2seiBSzGITRziwcHxm4IPUczY5cLoZskNjq7Ng2dVbpNCPDjfdtmYL/ogEgeF7KVwehgd4jEtH0xlkjjBAMjmsBPAFxAv71yjzUrdGnHYtJb54zFy3Jt9rH/RTTNnk+nJmTHuglDhk+F9xbqdGf7hQZFcZGy7bJMWj4Hc5mnzjkXTN2r9C+SobIdJR009RNM4MYyC5J+s2wA6yeACIo0slFtshNctaJdJVGIghgOGGIZ4QbcuL3G3w6lBxlyvJI1rZnqOKKPfTAGpkGfXumn6A/aPWfDvlI24MOxW+S9qTQc9dSNmjdG8Xa4WP9x2hcyipKmQ0mqZj2n9HPppTG/vaepzeohY3Da6PPyRcXTISWRdpFLZxSyKxIqkzxp698L2yRPLHtzDhxH9x2KxHCk4u0TOnNolZUQ7lzmMaRZ5Y0tLxyJvkD12t5ZLounqsk47So00DpXsjYLve4NaObnGwHmVBVCLbpH0xqzodtHTRQNzwNGI8MTzm93i4ldHt44bIpEoh2EAQFY2jaD+WUMrGi8jPykf1mXyHaW4h4qGVZob4NHzlBMWOa9ps5hDmnk5puD5hQeUnTs+jINcIzoz5cbZR3Lb/wCbw3f28vFTZ6virw9586VVQ6R7nvN3PcXOPMuNz7yoPKbbdn0fs+0H8joYo3C0jhjk+u/O3gLN8FKPVww2QSMi2xes5PqR/dUPkw6r1l+2cX/4G63HDUW77vRcGvD9Iw6khL3sY30nua1uds3EAZ9WZUHmpNukTFVSaQjcWPbVgtJB/OkZciMiO0IWbcvHU5HaLqnkkwzuceJMcjifEhScuE3ymb9sxpXxaMp2SNc1wDyWuBaRikkIuDnwIUo9LAmsaTMS2h+sqv2h+AUGDUfUZvepPzCl9iz4BdI9HF6EZXt1v8sh5bgW78b7/wBFDMervevgsewj5pP7f8DFCLtJ6DTF0aiC169XVnsJPulQ+DjJ6H8GAaj+sKT27PvBQeZg+oj6cXR6x8v64W+X1lv+Ym8946/vXJ4+X1v5ZqOt3/5un9jS/CNQvSvwb830f0U3Y56zZ7OT4KVyZdL6zW9pPqyq+p+Jql8G7N9NmMbLPWtL3yfypVz3Rg0v1Ebhr16urPYSfdK6lwz0cnoZgWonrGk9sz4qDy8H1EW7bt87g9j+Nyll+s9SLFsI+Zz/APUH+XEoj3LtJ6D9bdfmUPtx9yRSyNZ6F8lX2F3+Wzctwb/bYoRVo/Uys696ekrKuVz3Exse5kbb9FrGkgEDhc2uT2oVZsjlNnpT7PtIva17aV2FwBBL4hkcwbF9xlzCj8ErT5GroidNaFmpJN3UMwPIDrYmuyN7G7SR1FSVThKLqRruzH1LP/G+6pXB6Gn+kZHq387pvbR/fauUefD1r5Pqddnsnynpz5xP7WT7zlwePP1s1ra96rpPrx/ynrpmzVfTRkNPRve2RzG3ETQ59uppIF7crkKDCotptFp2UVkEekI9+0HEC2N5OTJDwPLPNoPUSERfppRU+p9DhdHphAEBEay6CZVxFjsnDNj/ANF39j1hcyipIryY1NUYlpijkp5HRStwub5EdRB6weaqUaPJyJxdMh5ZF2kUtnJK9dHJzPch0kajsX1YxONdKMm3ZCCOJ+lJ4ZtH7ylHpaTF/mzX1JuCAIAgCA+eNqOrfyOsc5gtDPeRnIEnps8DmOwhcnmajHtlfZlZGkZBCYMZ3RfvCzqxgWv5fAIU7nt2lq2V6tfLKsPe28NPZ7+TnfQZ5i57B2oi7TY90rfCPoNdHpnz9ti9ZyfUj+6uXyeZqvWaTsiYHaKjB4F0oPcXuSPBs0/00YjpzRklHUyROBa6J/RPNoPQeOwixQ86cXCRfqPbLM1gElNG9wFi4Pcy/bhsbeamzStY64Oet2xVbvzcUMY7cUh87ge5RbIerl2RtsUgc0OHBwBHceC6N584bSoCzSdUHC13hw7Q5rSCuTy9R9Rlj0NtYfT08MAp2ndNawvdIeAyvhA5dqWWw1W2KVEztx0W58VPVNBIZdj7C9g+xaT2XBF+ZHNSyzVxtKRRtSddpdGl4YxsjJLFzXEts4cCHDhl2clBmw5njLVNtolt0KWMHm6Rzh5AD4pZd5x+xc9WNKP0royQyhgkkEsRDAQ0cQ3IkkZEdalGmEvEx9TBKSeSmna8DDJC8Gzhwcw8CO8WUHmJuEr9jTTtpdh+aNxe1Nr/AGVNmvzn2Myme+pncbXknkJsOt8jibD95y5MjbnL5Ns2mUm50KIv1YgZ9gsH9F0+D0MyrFRn+xz1mz2cnwULky6X1mt7SfVlV9T8TVL4N2b6bMY2WetaXvk/lSrnujBpfqI3DXr1dWewk+6V1Lhno5PQzAtRPWNJ7ZnxUHl4PqIt23b53B7H8bkZfrPUiF1I1+fo2J8TYWyh78dy8tIOFotwOXRCLocYtR4cao8deNeZdJCNro2xMjJcGhxddxFrkkDgL2y6yhGbO8nQuWwrRLgJ6lws11o2HnYkvPdfCO8FSi/SRpORmOsVI6KqqI3ixbK8eGI2PcRY+KgyZFU2aDTbZJGsa00rHFrQCd6RcgWvbDl3KbNK1j9ik63ayP0hPvpGNYQ0MDW3OQJIzPXmoM+XI8js1HZh6ln/AI33VK4N2n+kZJq387pvbR/fauUefD1r5Pqddnsnynpz5xP7WT7zlwePP1s1ra96rpPrx/ynrpmzVfTRXtikDZKmoY8BzXwFrgeBBc24RFWkVtple151Vfo+oLMzE/OJ/Nv6JP6TeB8D1qCvNieOX2NR2Za+Cqa2mqHWqGizXE/ngP8A6ADMdfEddpTNmDPvVPk0NSaQgCAhdZ9W4q6PBILOHoSC2Jp/qD1hQ0VZcMcipmF60avz0UmCZuR9GQXLH9x59hzUUePlxSxupFee5SVpE3qZqvJpCcMbcRNsZZLZNbyB4Yz1Dx6lBqwYXN/Y+jaGkZDGyONoaxjQ1oHUBwXR6yVKke6EhAEAQBAResWr8FdFuqhuJoOIWJaWuFxcEdhKhqzmcFNUyo/4P0N746nu3jLd3oXSjP5SF8st+r+gYKKLdU7cLblxublzj1knich5KaNEIKCpEmh0VPWHZ9SVsxnm3uNwAOF4aLNFhlZRRTPBGbtk1q9oSOigbBDiwNJIxHEbuJJztzKlKiyEFFUjn1i1Wpa4AVEQc4ZNeOi8DkHDO3ZwUURPHGfJUX7G6MnKapA5Yoj/APNRtKPKQO/R2ynR8Ru5sk1v1smXkwNB8lNHUdNjRdo4w0BrRYNAAHIDgFJoILWfU2lr7GdhxtFhIw4XAcr8COORB4qKK8mKM+Sv0myGgYbuM8o5PkaB/wCtjT70oqWlxovUlKx0Zjc0OYW4S1wxAttaxB4iyk0V0oo+kdklDI4uYZob/Rje0t8ntcR4FRRQ9LjZ4QbHaIG7pal/YXxgH7MYPvSiPKQLnoHQUFHHuqdmBl8RGIuuT13cTyCkvhBRVIiNY9QaOtcZJGOZIeL43YCe0ggtJ7SFFFc8EJ8lf/wao7/n6q31ovjulG37nHlIFh1b1Co6JwfEwvkHCSQ43DuyAB7QLqaO4YIQ4JXWHQkdbAYJsWBxBOE4TdpBGduYUssnBSVMhtXtn1JRTCeHe4wCBieHCzsjlZRRXDBGDtE/pnRjKmF8El8Egs7CbG1wcj4KSyUVJUyuaD2cUdJOyeLe447luJ4I6TXNNxbk4qKK4YIwdos2k6Fs8MkMl8ErSx1jY2cLGx55qS1q1RVdF7MqKnmjmj32ONwc28gIuOFxh4KKKY6eEXaJrT+q1LW2NREHuaLB1y1wHGwc0g2uposnjjPlFUn2O0RN2y1LOwPjI98ZPvXO0p8pA99H7JKCN13mabske0N8mNafMqUiVpcaLzTUzI2NZG1rGNFmtaAAByACkvSroQGs2pFJXHFMwiS1t5GcLrDhfIg+IKiivJhjPkrY2NUd/wA/VW+tF8d0o2/cr8pAl63ZrQSRxR4HMbDisWODS4uw4nPNruPRGZU0dvTwaol9C6sw0tM6mix7t+K+J1z0xY2NlNHcMaiqRAUeyuhieyRu+xRuDheQEXaQR9HsUUVLTQTsvKk0FFqdlNDI9z3b673FxtIOLiSfo9qijO9NBuye1g1WgrII4JseCMgtwusbtaWi5tyJUlk8cZqmcurGo9NQSOkg3mJzcJxvxC1weQ5KKIx4YwdoltOaGhq4nQzsDmHwLSODmniD2qTuUFJUypx7JqFpDmuqGkG4ImsQRwIIbkVFFK00EXiniwtDcTnWFsTrEntNgBfwUl6R6ISEAQHhW0UczDHKxsjHcWuaHA+BQiUVJUypybL9HF2LdPH7IleB8VFFHlcXsWjRmjYqdgjgjbGwfRaLZ8zzPaVJeopKkdaEhAEAQBAEAQBAEAQBAEAQBAEAQBAEAQBAEB+XtuCMxflkVDVqgQlXTls8LBLNhfjv+UP0RcLzMuNxz44Kcqd31fZHLXU94q8MDw1s0rYyQ51w6xHEC5ubK2OoUFJRUpKLdvn556uhZ0S6TYAwtu8yegGjMi1752sO9XS1UFGLj13cJdybP5FpRp3mNrmboAuxWORFxwJXMdXF7tycdvN/9Cz+RaUBLA5j2CT0S4CxPEDImx70jqk2lKLW7hv/AN0FnhQ6Se+WVhY4BuG2Tehdtzises8LXVWHVZJ5pwcWkq9unS+vXv2ohPqc+itLFsDHStkI4GTIjNxAJzvbgOCp0uscdPGeRNrvLp7/ALCfQkqjSAa/A1rnvtiIbbJvMkkLbk1CjPZFNur6e35Js8zphm7x2d6e7w26Qf8AokXtfxXHncfh7+vO2u9+ws7KeUuFy0sPI2v7itGOTkrar5JIiiqXyVEmLeNawtAGJoa3o3OIA53PevPwZZ5NRPdaSrpapdL6+9/k5XJ0f8abh3mB+6v+csLcbXte9r9dld56O3xNr2/6u3z70TZ7T6RDX7trHPdhxWba2Em17kjrVs9Soz8OKbdX0rj8iz1rqgsjc4NJIHAWyy4m54Bd5sjhjckrYZETaRkdTxPs5ri+O9rDGCc7Z8DwzXnT1WSWmhkpptx/N+32f3IvoScGkLv3bmOY4jEA62YHGxBOfYt0NSpT8OSadWr7/omzwOmm4S/A8xg23gAtxte172v12VT10VFz2vb/AKu3t81+CNxITSWaSAXdgtn5my1zk4xtK/g6ITRVcWw76XeOvbiQQbusMIvlbJebpc7jh8XJbv4rq+y+xwn0slqisDHMYQSZL2tb6Iut+TMoSjF8yuvx1OrI+h0s5xmxscGxkngMg0XwnP0lkwaycnk3xdRv26Urp9eSEzsfpFoiZJY4X4bDK/Tta+fatD1UVijk61Kv9+Cb6H8dpH8o6NrHuLLYiLADELjic8lD1KeR44xbaq+Ol8Cz8y6UALw1j3iPJxaBYHiQLkXI7FEtWk5KMW65a/8AdRZ2U8we0OabhwuD2FaMc4zipR4ZJ6LsBAEAQBAEAQBAEAQBAEAQBAEAQBAEAQBAEAQBAEAQBAEAQEdWwONRA4C7W48R5XGSx5scpajHJLot1/oh8nNTY4Wys3T3Ynvc0ttYh+YuSciqcXiYYzhsb6tqq62RwfiGhki+Tuw4921zXhpFxitmL8bFcw0+TD4Tq9qaaX3oVVHkI3TGraGlrnBgAcRxAyBtkq9ss/jxSpul196I5s9aamBLMUc92kHpPu1pHX6Watx4U3HdGVr3fRP9knRTRubUTksdhlwFrha3RbY3zyzVmOE4ajI2ukqp/CodzkbRP+QGPCcdj0ev0r/BZ1gyeQeKv7U+n5Ff1P3V0bhOXlsjmuY0fk3WIc3qIuLiysy4JLO5tNppL+rppr9BrqfmagO7Zu43i87XuDzc5cXHMrjJpv8A814cWv7qTt9fu+RRPr1joi6OldvakuBAkLcJ5jDYrDhwyWXM2ukqr9UcpcnEI5fkvyfdOx4cF8sHH0sV+Fs+CzbMvlPL7Huqu1fNkdqO2npXNqcVuiIWsxdodw8lpx4ZR1O7tsSv7pk11O+qYXMc0cS0geIWrLHdBpd0zohWwPdTwswODo3x3BtwaRcjPgvNWLI9Njhtdxcb/HJx2O2rp3GpicAcLWvBPIm1lpy45PUwkl0Slf5o67kXS6PLY91JHO4i46D+g4XNj6Vh3LFi0u3F4WSMn26Po1+zmuxY2ts2w6hYL2EqVI7IVtC80YjtZ4zwnmHXsvNWnyPRrHX9l2+HZzXQ9X45ZoXbt7RHiLi6w4i2Weeaslvy5sctrSV3dew5Z+aemdiqWFpAlLi12WGxbbnxuox4pqWWDXqbp9uqoVyeDo5HQxQ7p4cwsucsNmEXOK/IKnZllghi2O4uPtX9Xzdkdao76GBwqKhxFmv3eE88LSD71pwYpR1OWbXR7a/C6nS5OFtEWPkDmzEOcXNMb7Ah3URiFis6wOE5qSk03a2v3/KOaJihhDI2taC0AcCbkdhK9HBBQxqMVSXY6R0K0kIAgCAIAgCAIAgCAIAgCAIAgCAIAgCAIAgCAIAgCAIAgCAIAgPCpo2SWxtDrcCeI7iqsmHHkreroij+01M2MWY0NHHLrPM8ypx4oY1UFRJ7KwBAEAQBAEAQBAEAQBAEAQBAEAQBAEAQBAEAQBAEAQBAEAQBAEAQH//Z"/>
          <p:cNvSpPr>
            <a:spLocks noChangeAspect="1" noChangeArrowheads="1"/>
          </p:cNvSpPr>
          <p:nvPr userDrawn="1"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4737428"/>
            <a:ext cx="8839200" cy="356480"/>
          </a:xfrm>
          <a:prstGeom prst="rect">
            <a:avLst/>
          </a:prstGeom>
          <a:noFill/>
        </p:spPr>
        <p:txBody>
          <a:bodyPr wrap="square" lIns="48198" tIns="24099" rIns="48198" bIns="24099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s-I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 Media Group</a:t>
            </a:r>
          </a:p>
          <a:p>
            <a:pPr algn="r"/>
            <a:r>
              <a:rPr lang="en-US" sz="1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rights reserved</a:t>
            </a:r>
            <a:endParaRPr lang="vi-VN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8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D2D0-36C2-4A09-BF61-3A463426698C}" type="datetimeFigureOut">
              <a:rPr lang="vi-VN" smtClean="0"/>
              <a:pPr/>
              <a:t>16/08/2023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EBCD-A747-43F9-AD34-BBF015E634C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83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72" r:id="rId3"/>
    <p:sldLayoutId id="2147483685" r:id="rId4"/>
    <p:sldLayoutId id="2147483681" r:id="rId5"/>
    <p:sldLayoutId id="2147483686" r:id="rId6"/>
    <p:sldLayoutId id="2147483687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4300"/>
            <a:ext cx="6679068" cy="60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6993903" algn="ctr" rotWithShape="0">
              <a:schemeClr val="bg2"/>
            </a:outerShdw>
          </a:effectLst>
        </p:spPr>
        <p:txBody>
          <a:bodyPr vert="horz" wrap="square" lIns="81577" tIns="40789" rIns="81577" bIns="407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616" y="964930"/>
            <a:ext cx="8734300" cy="397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23" y="241861"/>
            <a:ext cx="1816297" cy="2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8158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158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2pPr>
      <a:lvl3pPr algn="l" defTabSz="8158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3pPr>
      <a:lvl4pPr algn="l" defTabSz="8158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4pPr>
      <a:lvl5pPr algn="l" defTabSz="815805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5pPr>
      <a:lvl6pPr marL="321412" algn="l" defTabSz="815805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6pPr>
      <a:lvl7pPr marL="642823" algn="l" defTabSz="815805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7pPr>
      <a:lvl8pPr marL="964235" algn="l" defTabSz="815805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8pPr>
      <a:lvl9pPr marL="1285646" algn="l" defTabSz="815805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Lucida Sans" pitchFamily="34" charset="0"/>
        </a:defRPr>
      </a:lvl9pPr>
    </p:titleStyle>
    <p:bodyStyle>
      <a:lvl1pPr marL="306904" indent="-306904" algn="l" defTabSz="81580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664028" indent="-254451" algn="l" defTabSz="815805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1152" indent="-205346" algn="l" defTabSz="815805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28496" indent="-204231" algn="l" defTabSz="81580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35841" indent="-204231" algn="l" defTabSz="815805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157253" indent="-204231" algn="l" defTabSz="81580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478664" indent="-204231" algn="l" defTabSz="81580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2800076" indent="-204231" algn="l" defTabSz="81580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121487" indent="-204231" algn="l" defTabSz="815805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12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23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35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46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58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70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81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93" algn="l" defTabSz="64282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D2D0-36C2-4A09-BF61-3A463426698C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16/08/2023</a:t>
            </a:fld>
            <a:endParaRPr lang="vi-VN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2EBCD-A747-43F9-AD34-BBF015E634C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8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fire.com/download/8zdpsi3i0fi6ca5/VCB_20131227.zip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lebunn.com/Documents/RETAIL%20BANKING%20MEDIA%20-%20BUNN%20Jan%202014.pdf" TargetMode="External"/><Relationship Id="rId2" Type="http://schemas.openxmlformats.org/officeDocument/2006/relationships/hyperlink" Target="http://thefinancialbrand.com/31971/john-ryan-bank-branch-marketing-digital-signage/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khoa@starmedia.vn" TargetMode="External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aigafilms.vn/" TargetMode="External"/><Relationship Id="rId5" Type="http://schemas.openxmlformats.org/officeDocument/2006/relationships/hyperlink" Target="http://www.starmedia.vn/" TargetMode="External"/><Relationship Id="rId4" Type="http://schemas.openxmlformats.org/officeDocument/2006/relationships/image" Target="../media/image1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21" Type="http://schemas.openxmlformats.org/officeDocument/2006/relationships/image" Target="../media/image41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24" Type="http://schemas.openxmlformats.org/officeDocument/2006/relationships/image" Target="../media/image44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3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33550"/>
            <a:ext cx="7772400" cy="1178719"/>
          </a:xfrm>
        </p:spPr>
        <p:txBody>
          <a:bodyPr>
            <a:noAutofit/>
          </a:bodyPr>
          <a:lstStyle/>
          <a:p>
            <a:r>
              <a:rPr lang="en-US" sz="2400" dirty="0"/>
              <a:t>GIỚI THIỆU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GIẢI PHÁP QUẢN LÝ MÀN HÌNH LCD TẬP TRUNG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TẠI CHI NHÁNH NGÂN HÀNG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994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/>
              <a:t>CÁC CHỌN LỰA CÔNG NGHỆ VÀ DỊCH VỤ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7064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059" y="964930"/>
            <a:ext cx="5917942" cy="3664220"/>
          </a:xfrm>
        </p:spPr>
        <p:txBody>
          <a:bodyPr>
            <a:noAutofit/>
          </a:bodyPr>
          <a:lstStyle/>
          <a:p>
            <a:r>
              <a:rPr lang="vi-VN" sz="1600" dirty="0"/>
              <a:t>Trông </a:t>
            </a:r>
            <a:r>
              <a:rPr lang="vi-VN" sz="1600" dirty="0" err="1"/>
              <a:t>dễ</a:t>
            </a:r>
            <a:r>
              <a:rPr lang="vi-VN" sz="1600" dirty="0"/>
              <a:t>, nhưng không</a:t>
            </a:r>
            <a:r>
              <a:rPr lang="en-US" sz="1600" dirty="0"/>
              <a:t> </a:t>
            </a:r>
            <a:r>
              <a:rPr lang="en-US" sz="1600" dirty="0" err="1"/>
              <a:t>phải</a:t>
            </a:r>
            <a:r>
              <a:rPr lang="en-US" sz="1600" dirty="0"/>
              <a:t> </a:t>
            </a:r>
            <a:r>
              <a:rPr lang="en-US" sz="1600" dirty="0" err="1"/>
              <a:t>vậy</a:t>
            </a:r>
            <a:r>
              <a:rPr lang="vi-VN" sz="1600" dirty="0"/>
              <a:t>!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quản</a:t>
            </a:r>
            <a:r>
              <a:rPr lang="en-US" sz="1600" dirty="0"/>
              <a:t> </a:t>
            </a:r>
            <a:r>
              <a:rPr lang="en-US" sz="1600" dirty="0" err="1"/>
              <a:t>lý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tập</a:t>
            </a:r>
            <a:r>
              <a:rPr lang="en-US" sz="1600" dirty="0"/>
              <a:t> </a:t>
            </a:r>
            <a:r>
              <a:rPr lang="en-US" sz="1600" dirty="0" err="1"/>
              <a:t>trung</a:t>
            </a:r>
            <a:r>
              <a:rPr lang="en-US" sz="1600" dirty="0"/>
              <a:t> (In-Store Digital Media Network)</a:t>
            </a:r>
            <a:r>
              <a:rPr lang="vi-VN" sz="1600" dirty="0"/>
              <a:t> </a:t>
            </a:r>
            <a:r>
              <a:rPr lang="en-US" sz="1600" dirty="0"/>
              <a:t>hay </a:t>
            </a:r>
            <a:r>
              <a:rPr lang="en-US" sz="1600" dirty="0" err="1"/>
              <a:t>còn</a:t>
            </a:r>
            <a:r>
              <a:rPr lang="en-US" sz="1600" dirty="0"/>
              <a:t> </a:t>
            </a:r>
            <a:r>
              <a:rPr lang="en-US" sz="1600" dirty="0" err="1"/>
              <a:t>gọi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truyền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tử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</a:t>
            </a:r>
            <a:r>
              <a:rPr lang="en-US" sz="1600" dirty="0" err="1"/>
              <a:t>chuỗi</a:t>
            </a:r>
            <a:r>
              <a:rPr lang="en-US" sz="1600" dirty="0"/>
              <a:t> </a:t>
            </a:r>
            <a:r>
              <a:rPr lang="vi-VN" sz="1600" dirty="0" err="1"/>
              <a:t>là</a:t>
            </a:r>
            <a:r>
              <a:rPr lang="vi-VN" sz="1600" dirty="0"/>
              <a:t> </a:t>
            </a:r>
            <a:r>
              <a:rPr lang="vi-VN" sz="1600" dirty="0" err="1"/>
              <a:t>một</a:t>
            </a:r>
            <a:r>
              <a:rPr lang="vi-VN" sz="1600" dirty="0"/>
              <a:t> "</a:t>
            </a:r>
            <a:r>
              <a:rPr lang="vi-VN" sz="1600" dirty="0" err="1"/>
              <a:t>web</a:t>
            </a:r>
            <a:r>
              <a:rPr lang="vi-VN" sz="1600" dirty="0"/>
              <a:t> </a:t>
            </a:r>
            <a:r>
              <a:rPr lang="vi-VN" sz="1600" dirty="0" err="1"/>
              <a:t>rối</a:t>
            </a:r>
            <a:r>
              <a:rPr lang="vi-VN" sz="1600" dirty="0"/>
              <a:t>" </a:t>
            </a:r>
            <a:r>
              <a:rPr lang="vi-VN" sz="1600" dirty="0" err="1"/>
              <a:t>của</a:t>
            </a:r>
            <a:r>
              <a:rPr lang="vi-VN" sz="1600" dirty="0"/>
              <a:t> </a:t>
            </a:r>
            <a:r>
              <a:rPr lang="vi-VN" sz="1600" dirty="0" err="1"/>
              <a:t>các</a:t>
            </a:r>
            <a:r>
              <a:rPr lang="vi-VN" sz="1600" dirty="0"/>
              <a:t> công </a:t>
            </a:r>
            <a:r>
              <a:rPr lang="vi-VN" sz="1600" dirty="0" err="1"/>
              <a:t>nghệ</a:t>
            </a:r>
            <a:r>
              <a:rPr lang="vi-VN" sz="1600" dirty="0"/>
              <a:t> liên quan </a:t>
            </a:r>
            <a:r>
              <a:rPr lang="vi-VN" sz="1600" dirty="0" err="1"/>
              <a:t>đến</a:t>
            </a:r>
            <a:r>
              <a:rPr lang="vi-VN" sz="1600" dirty="0"/>
              <a:t> nhau, </a:t>
            </a:r>
            <a:r>
              <a:rPr lang="vi-VN" sz="1600" dirty="0" err="1"/>
              <a:t>mà</a:t>
            </a:r>
            <a:r>
              <a:rPr lang="vi-VN" sz="1600" dirty="0"/>
              <a:t> trên </a:t>
            </a:r>
            <a:r>
              <a:rPr lang="vi-VN" sz="1600" dirty="0" err="1"/>
              <a:t>bề</a:t>
            </a:r>
            <a:r>
              <a:rPr lang="vi-VN" sz="1600" dirty="0"/>
              <a:t> </a:t>
            </a:r>
            <a:r>
              <a:rPr lang="vi-VN" sz="1600" dirty="0" err="1"/>
              <a:t>mặt</a:t>
            </a:r>
            <a:r>
              <a:rPr lang="vi-VN" sz="1600" dirty="0"/>
              <a:t> trông </a:t>
            </a:r>
            <a:r>
              <a:rPr lang="vi-VN" sz="1600" dirty="0" err="1"/>
              <a:t>khá</a:t>
            </a:r>
            <a:r>
              <a:rPr lang="vi-VN" sz="1600" dirty="0"/>
              <a:t> đơn </a:t>
            </a:r>
            <a:r>
              <a:rPr lang="vi-VN" sz="1600" dirty="0" err="1"/>
              <a:t>giản</a:t>
            </a:r>
            <a:r>
              <a:rPr lang="vi-VN" sz="1600" dirty="0"/>
              <a:t>. </a:t>
            </a:r>
          </a:p>
          <a:p>
            <a:r>
              <a:rPr lang="en-US" sz="1600" dirty="0"/>
              <a:t>Ban </a:t>
            </a:r>
            <a:r>
              <a:rPr lang="en-US" sz="1600" dirty="0" err="1"/>
              <a:t>đầu</a:t>
            </a:r>
            <a:r>
              <a:rPr lang="vi-VN" sz="1600" dirty="0"/>
              <a:t> </a:t>
            </a:r>
            <a:r>
              <a:rPr lang="vi-VN" sz="1600" dirty="0" err="1"/>
              <a:t>dường</a:t>
            </a:r>
            <a:r>
              <a:rPr lang="vi-VN" sz="1600" dirty="0"/>
              <a:t> như</a:t>
            </a:r>
            <a:r>
              <a:rPr lang="en-US" sz="1600" dirty="0"/>
              <a:t> </a:t>
            </a:r>
            <a:r>
              <a:rPr lang="en-US" sz="1600" dirty="0" err="1"/>
              <a:t>chỉ</a:t>
            </a:r>
            <a:r>
              <a:rPr lang="vi-VN" sz="1600" dirty="0"/>
              <a:t> </a:t>
            </a:r>
            <a:r>
              <a:rPr lang="vi-VN" sz="1600" dirty="0" err="1"/>
              <a:t>là</a:t>
            </a:r>
            <a:r>
              <a:rPr lang="vi-VN" sz="1600" dirty="0"/>
              <a:t> </a:t>
            </a:r>
            <a:r>
              <a:rPr lang="vi-VN" sz="1600" dirty="0" err="1"/>
              <a:t>một</a:t>
            </a:r>
            <a:r>
              <a:rPr lang="vi-VN" sz="1600" dirty="0"/>
              <a:t> </a:t>
            </a:r>
            <a:r>
              <a:rPr lang="vi-VN" sz="1600" dirty="0" err="1"/>
              <a:t>màn</a:t>
            </a:r>
            <a:r>
              <a:rPr lang="vi-VN" sz="1600" dirty="0"/>
              <a:t> </a:t>
            </a:r>
            <a:r>
              <a:rPr lang="vi-VN" sz="1600" dirty="0" err="1"/>
              <a:t>hình</a:t>
            </a:r>
            <a:r>
              <a:rPr lang="vi-VN" sz="1600" dirty="0"/>
              <a:t> </a:t>
            </a:r>
            <a:r>
              <a:rPr lang="vi-VN" sz="1600" dirty="0" err="1"/>
              <a:t>phẳng</a:t>
            </a:r>
            <a:r>
              <a:rPr lang="vi-VN" sz="1600" dirty="0"/>
              <a:t> </a:t>
            </a:r>
            <a:r>
              <a:rPr lang="en-US" sz="1600" dirty="0"/>
              <a:t>LCD </a:t>
            </a:r>
            <a:r>
              <a:rPr lang="vi-VN" sz="1600" dirty="0"/>
              <a:t>4</a:t>
            </a:r>
            <a:r>
              <a:rPr lang="en-US" sz="1600" dirty="0"/>
              <a:t>2</a:t>
            </a:r>
            <a:r>
              <a:rPr lang="vi-VN" sz="1600" dirty="0"/>
              <a:t>“</a:t>
            </a:r>
            <a:r>
              <a:rPr lang="en-US" sz="1600" dirty="0"/>
              <a:t>+ </a:t>
            </a:r>
            <a:r>
              <a:rPr lang="vi-VN" sz="1600" dirty="0"/>
              <a:t>treo trên </a:t>
            </a:r>
            <a:r>
              <a:rPr lang="vi-VN" sz="1600" dirty="0" err="1"/>
              <a:t>tường</a:t>
            </a:r>
            <a:r>
              <a:rPr lang="vi-VN" sz="1600" dirty="0"/>
              <a:t>, </a:t>
            </a:r>
            <a:r>
              <a:rPr lang="vi-VN" sz="1600" dirty="0" err="1"/>
              <a:t>kết</a:t>
            </a:r>
            <a:r>
              <a:rPr lang="vi-VN" sz="1600" dirty="0"/>
              <a:t> </a:t>
            </a:r>
            <a:r>
              <a:rPr lang="vi-VN" sz="1600" dirty="0" err="1"/>
              <a:t>nối</a:t>
            </a:r>
            <a:r>
              <a:rPr lang="vi-VN" sz="1600" dirty="0"/>
              <a:t> qua </a:t>
            </a:r>
            <a:r>
              <a:rPr lang="vi-VN" sz="1600" dirty="0" err="1"/>
              <a:t>cáp</a:t>
            </a:r>
            <a:r>
              <a:rPr lang="vi-VN" sz="1600" dirty="0"/>
              <a:t> CAT5 </a:t>
            </a:r>
            <a:r>
              <a:rPr lang="vi-VN" sz="1600" dirty="0" err="1"/>
              <a:t>đến</a:t>
            </a:r>
            <a:r>
              <a:rPr lang="vi-VN" sz="1600" dirty="0"/>
              <a:t> </a:t>
            </a:r>
            <a:r>
              <a:rPr lang="vi-VN" sz="1600" dirty="0" err="1"/>
              <a:t>một</a:t>
            </a:r>
            <a:r>
              <a:rPr lang="vi-VN" sz="1600" dirty="0"/>
              <a:t> </a:t>
            </a:r>
            <a:r>
              <a:rPr lang="vi-VN" sz="1600" dirty="0" err="1"/>
              <a:t>máy</a:t>
            </a:r>
            <a:r>
              <a:rPr lang="vi-VN" sz="1600" dirty="0"/>
              <a:t> </a:t>
            </a:r>
            <a:r>
              <a:rPr lang="vi-VN" sz="1600" dirty="0" err="1"/>
              <a:t>chủ</a:t>
            </a:r>
            <a:r>
              <a:rPr lang="vi-VN" sz="1600" dirty="0"/>
              <a:t> </a:t>
            </a:r>
            <a:r>
              <a:rPr lang="vi-VN" sz="1600" dirty="0" err="1"/>
              <a:t>với</a:t>
            </a:r>
            <a:r>
              <a:rPr lang="vi-VN" sz="1600" dirty="0"/>
              <a:t> </a:t>
            </a:r>
            <a:r>
              <a:rPr lang="en-US" sz="1600" dirty="0" err="1"/>
              <a:t>mội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en-US" sz="1600" dirty="0" err="1"/>
              <a:t>nội</a:t>
            </a:r>
            <a:r>
              <a:rPr lang="en-US" sz="1600" dirty="0"/>
              <a:t> dung </a:t>
            </a:r>
            <a:r>
              <a:rPr lang="en-US" sz="1600" dirty="0" err="1"/>
              <a:t>số</a:t>
            </a:r>
            <a:r>
              <a:rPr lang="en-US" sz="1600" dirty="0"/>
              <a:t> </a:t>
            </a:r>
            <a:r>
              <a:rPr lang="vi-VN" sz="1600" dirty="0" err="1"/>
              <a:t>phát</a:t>
            </a:r>
            <a:r>
              <a:rPr lang="vi-VN" sz="1600" dirty="0"/>
              <a:t> </a:t>
            </a:r>
            <a:r>
              <a:rPr lang="vi-VN" sz="1600" dirty="0" err="1"/>
              <a:t>lại</a:t>
            </a:r>
            <a:r>
              <a:rPr lang="vi-VN" sz="1600" dirty="0"/>
              <a:t> trên </a:t>
            </a:r>
            <a:r>
              <a:rPr lang="vi-VN" sz="1600" dirty="0" err="1"/>
              <a:t>thiết</a:t>
            </a:r>
            <a:r>
              <a:rPr lang="vi-VN" sz="1600" dirty="0"/>
              <a:t> </a:t>
            </a:r>
            <a:r>
              <a:rPr lang="vi-VN" sz="1600" dirty="0" err="1"/>
              <a:t>bị</a:t>
            </a:r>
            <a:r>
              <a:rPr lang="vi-VN" sz="1600" dirty="0"/>
              <a:t> </a:t>
            </a:r>
            <a:r>
              <a:rPr lang="vi-VN" sz="1600" dirty="0" err="1"/>
              <a:t>đó</a:t>
            </a:r>
            <a:r>
              <a:rPr lang="vi-VN" sz="1600" dirty="0"/>
              <a:t>. </a:t>
            </a:r>
          </a:p>
          <a:p>
            <a:r>
              <a:rPr lang="vi-VN" sz="1600" b="1" dirty="0">
                <a:solidFill>
                  <a:srgbClr val="FF0000"/>
                </a:solidFill>
              </a:rPr>
              <a:t>Trong </a:t>
            </a:r>
            <a:r>
              <a:rPr lang="vi-VN" sz="1600" b="1" dirty="0" err="1">
                <a:solidFill>
                  <a:srgbClr val="FF0000"/>
                </a:solidFill>
              </a:rPr>
              <a:t>thực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tế</a:t>
            </a:r>
            <a:r>
              <a:rPr lang="vi-VN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hệ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thống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này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là</a:t>
            </a:r>
            <a:r>
              <a:rPr lang="en-US" sz="1600" b="1" dirty="0">
                <a:solidFill>
                  <a:srgbClr val="FF0000"/>
                </a:solidFill>
              </a:rPr>
              <a:t> “</a:t>
            </a:r>
            <a:r>
              <a:rPr lang="vi-VN" sz="1600" b="1" dirty="0" err="1">
                <a:solidFill>
                  <a:srgbClr val="FF0000"/>
                </a:solidFill>
              </a:rPr>
              <a:t>sản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phẩm</a:t>
            </a:r>
            <a:r>
              <a:rPr lang="en-US" sz="1600" b="1" dirty="0">
                <a:solidFill>
                  <a:srgbClr val="FF0000"/>
                </a:solidFill>
              </a:rPr>
              <a:t>” </a:t>
            </a:r>
            <a:r>
              <a:rPr lang="en-US" sz="1600" b="1" dirty="0" err="1">
                <a:solidFill>
                  <a:srgbClr val="FF0000"/>
                </a:solidFill>
              </a:rPr>
              <a:t>khá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phức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tạp</a:t>
            </a:r>
            <a:r>
              <a:rPr lang="vi-VN" sz="1600" b="1" dirty="0">
                <a:solidFill>
                  <a:srgbClr val="FF0000"/>
                </a:solidFill>
              </a:rPr>
              <a:t>. </a:t>
            </a:r>
            <a:r>
              <a:rPr lang="vi-VN" sz="1600" b="1" dirty="0" err="1">
                <a:solidFill>
                  <a:srgbClr val="FF0000"/>
                </a:solidFill>
              </a:rPr>
              <a:t>Nó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là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một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“</a:t>
            </a:r>
            <a:r>
              <a:rPr lang="vi-VN" sz="1600" b="1" dirty="0" err="1">
                <a:solidFill>
                  <a:srgbClr val="FF0000"/>
                </a:solidFill>
              </a:rPr>
              <a:t>web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rối</a:t>
            </a:r>
            <a:r>
              <a:rPr lang="en-US" sz="1600" b="1" dirty="0">
                <a:solidFill>
                  <a:srgbClr val="FF0000"/>
                </a:solidFill>
              </a:rPr>
              <a:t>”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và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cách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mà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mỗi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phần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kỹ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thuật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công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nghệ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và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cách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vận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hành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hệ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thống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>
                <a:solidFill>
                  <a:srgbClr val="FF0000"/>
                </a:solidFill>
              </a:rPr>
              <a:t>tương </a:t>
            </a:r>
            <a:r>
              <a:rPr lang="vi-VN" sz="1600" b="1" dirty="0" err="1">
                <a:solidFill>
                  <a:srgbClr val="FF0000"/>
                </a:solidFill>
              </a:rPr>
              <a:t>tác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và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cộng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hưởng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với</a:t>
            </a:r>
            <a:r>
              <a:rPr lang="vi-VN" sz="1600" b="1" dirty="0">
                <a:solidFill>
                  <a:srgbClr val="FF0000"/>
                </a:solidFill>
              </a:rPr>
              <a:t> nhau </a:t>
            </a:r>
            <a:r>
              <a:rPr lang="vi-VN" sz="1600" b="1" dirty="0" err="1">
                <a:solidFill>
                  <a:srgbClr val="FF0000"/>
                </a:solidFill>
              </a:rPr>
              <a:t>sẽ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quyết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định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sự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thành</a:t>
            </a:r>
            <a:r>
              <a:rPr lang="vi-VN" sz="1600" b="1" dirty="0">
                <a:solidFill>
                  <a:srgbClr val="FF0000"/>
                </a:solidFill>
              </a:rPr>
              <a:t> công hay </a:t>
            </a:r>
            <a:r>
              <a:rPr lang="vi-VN" sz="1600" b="1" dirty="0" err="1">
                <a:solidFill>
                  <a:srgbClr val="FF0000"/>
                </a:solidFill>
              </a:rPr>
              <a:t>thất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bại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cuối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cùng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của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hệ</a:t>
            </a:r>
            <a:r>
              <a:rPr lang="vi-VN" sz="1600" b="1" dirty="0">
                <a:solidFill>
                  <a:srgbClr val="FF0000"/>
                </a:solidFill>
              </a:rPr>
              <a:t> </a:t>
            </a:r>
            <a:r>
              <a:rPr lang="vi-VN" sz="1600" b="1" dirty="0" err="1">
                <a:solidFill>
                  <a:srgbClr val="FF0000"/>
                </a:solidFill>
              </a:rPr>
              <a:t>thống</a:t>
            </a:r>
            <a:r>
              <a:rPr lang="vi-VN" sz="1600" b="1" dirty="0">
                <a:solidFill>
                  <a:srgbClr val="FF0000"/>
                </a:solidFill>
              </a:rPr>
              <a:t>.</a:t>
            </a:r>
            <a:r>
              <a:rPr lang="en-US" sz="1600" b="1" dirty="0"/>
              <a:t>	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err="1"/>
              <a:t>Trông</a:t>
            </a:r>
            <a:r>
              <a:rPr lang="en-US" sz="2800"/>
              <a:t> </a:t>
            </a:r>
            <a:r>
              <a:rPr lang="en-US" sz="2800" err="1"/>
              <a:t>Dễ</a:t>
            </a:r>
            <a:r>
              <a:rPr lang="en-US" sz="2800"/>
              <a:t>, </a:t>
            </a:r>
            <a:r>
              <a:rPr lang="en-US" sz="2800" err="1"/>
              <a:t>Nhưng</a:t>
            </a:r>
            <a:r>
              <a:rPr lang="en-US" sz="2800"/>
              <a:t> </a:t>
            </a:r>
            <a:r>
              <a:rPr lang="en-US" sz="2800" err="1"/>
              <a:t>Không</a:t>
            </a:r>
            <a:r>
              <a:rPr lang="en-US" sz="2800"/>
              <a:t> </a:t>
            </a:r>
            <a:r>
              <a:rPr lang="en-US" sz="2800" err="1"/>
              <a:t>Phải</a:t>
            </a:r>
            <a:r>
              <a:rPr lang="en-US" sz="2800"/>
              <a:t> </a:t>
            </a:r>
            <a:r>
              <a:rPr lang="en-US" sz="2800" err="1"/>
              <a:t>Vậy</a:t>
            </a:r>
            <a:r>
              <a:rPr lang="en-US" sz="2800"/>
              <a:t>?</a:t>
            </a:r>
          </a:p>
        </p:txBody>
      </p:sp>
      <p:pic>
        <p:nvPicPr>
          <p:cNvPr id="1026" name="Picture 2" descr="http://oilersnation.com/uploads/Image/tangled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00150"/>
            <a:ext cx="2457381" cy="24573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6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371600" y="971550"/>
          <a:ext cx="6211214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17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57350"/>
            <a:ext cx="7772400" cy="1102519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/>
              <a:t>GIẢI PHÁP TOÀN DIỆN CỦA STAR MEDIA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05150"/>
            <a:ext cx="1371600" cy="17616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35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181" y="4019550"/>
            <a:ext cx="8787885" cy="70377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vi-VN" sz="2000"/>
              <a:t>Với nhiều năm nghiên cứu phát triển và kinh nghiệm, Star Media giúp khách hàng sử dụng công nghệ phù hợp với ngân sách và nhu cầu.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/>
            <a:r>
              <a:rPr lang="en-US" err="1"/>
              <a:t>Quá</a:t>
            </a:r>
            <a:r>
              <a:rPr lang="en-US"/>
              <a:t> </a:t>
            </a:r>
            <a:r>
              <a:rPr lang="en-US" sz="3200" err="1"/>
              <a:t>Nhiều</a:t>
            </a:r>
            <a:r>
              <a:rPr lang="en-US" sz="3200"/>
              <a:t> </a:t>
            </a:r>
            <a:r>
              <a:rPr lang="en-US" sz="3200" err="1"/>
              <a:t>Sự</a:t>
            </a:r>
            <a:r>
              <a:rPr lang="en-US" sz="3200"/>
              <a:t> </a:t>
            </a:r>
            <a:r>
              <a:rPr lang="en-US" sz="3200" err="1"/>
              <a:t>Lựa</a:t>
            </a:r>
            <a:r>
              <a:rPr lang="en-US" sz="3200"/>
              <a:t> </a:t>
            </a:r>
            <a:r>
              <a:rPr lang="en-US" sz="3200" err="1"/>
              <a:t>Chọn</a:t>
            </a:r>
            <a:r>
              <a:rPr lang="en-US" sz="3200"/>
              <a:t> </a:t>
            </a:r>
            <a:r>
              <a:rPr lang="en-US" sz="3200" err="1"/>
              <a:t>Về</a:t>
            </a:r>
            <a:r>
              <a:rPr lang="en-US" sz="3200"/>
              <a:t> </a:t>
            </a:r>
            <a:r>
              <a:rPr lang="en-US" sz="3200" err="1"/>
              <a:t>Công</a:t>
            </a:r>
            <a:r>
              <a:rPr lang="en-US" sz="3200"/>
              <a:t> </a:t>
            </a:r>
            <a:r>
              <a:rPr lang="en-US" sz="3200" err="1"/>
              <a:t>Nghệ</a:t>
            </a:r>
            <a:endParaRPr lang="en-US" sz="3200"/>
          </a:p>
        </p:txBody>
      </p:sp>
      <p:pic>
        <p:nvPicPr>
          <p:cNvPr id="4098" name="Picture 2" descr="Scala,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96" y="1562280"/>
            <a:ext cx="2702311" cy="3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isco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13" y="2798718"/>
            <a:ext cx="1641154" cy="8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lobal.networldalliance.com/new/images/companies/3739_235x35_20131001211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2" y="1095450"/>
            <a:ext cx="2438400" cy="2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global.networldalliance.com/new/images/companies/336_300x153_201308132010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60" y="2135475"/>
            <a:ext cx="1798209" cy="6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global.networldalliance.com/new/images/companies/401_250x316_201108312005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19" y="2894834"/>
            <a:ext cx="955105" cy="9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ntel_rgb_300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144" y="1053828"/>
            <a:ext cx="1507783" cy="7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omaudiovideo.com/486-thickbox/logiciel-magicinfo-p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4" y="2341884"/>
            <a:ext cx="1390251" cy="13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arimax.ca/Infocaster%20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95" y="2110902"/>
            <a:ext cx="1911785" cy="6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ignageinfo.com/wp-content/uploads/2008/02/BroadSign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80" y="2892201"/>
            <a:ext cx="1798728" cy="7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store Music for Retail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86" y="2135475"/>
            <a:ext cx="2014262" cy="4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adgraph.com/video-signs/images/vikuiti-logo_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36" y="1161534"/>
            <a:ext cx="1320188" cy="7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3" y="2879345"/>
            <a:ext cx="1377041" cy="101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 descr="IBASE Technology US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35" y="1095450"/>
            <a:ext cx="1778106" cy="35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9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Star Media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244" y="1092623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Media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</a:t>
            </a:r>
            <a:r>
              <a:rPr 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riển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4"/>
          <p:cNvGrpSpPr/>
          <p:nvPr/>
        </p:nvGrpSpPr>
        <p:grpSpPr>
          <a:xfrm>
            <a:off x="3352800" y="1191199"/>
            <a:ext cx="5343847" cy="2379682"/>
            <a:chOff x="914400" y="990600"/>
            <a:chExt cx="6753966" cy="3946084"/>
          </a:xfrm>
        </p:grpSpPr>
        <p:sp>
          <p:nvSpPr>
            <p:cNvPr id="7" name="Oval 6"/>
            <p:cNvSpPr/>
            <p:nvPr/>
          </p:nvSpPr>
          <p:spPr>
            <a:xfrm>
              <a:off x="2347816" y="1459140"/>
              <a:ext cx="4326601" cy="322463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30055" tIns="65028" rIns="130055" bIns="65028" anchor="ctr"/>
            <a:lstStyle/>
            <a:p>
              <a:pPr algn="ctr">
                <a:defRPr/>
              </a:pPr>
              <a:endParaRPr lang="en-US" sz="1000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58700" y="990600"/>
              <a:ext cx="2221768" cy="948421"/>
            </a:xfrm>
            <a:prstGeom prst="ellipse">
              <a:avLst/>
            </a:prstGeom>
            <a:solidFill>
              <a:srgbClr val="669900">
                <a:alpha val="70000"/>
              </a:srgb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indent="4515" algn="ctr">
                <a:buClr>
                  <a:srgbClr val="6699FF"/>
                </a:buClr>
              </a:pP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Quan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Hệ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Đối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Tác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Chiến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Lược</a:t>
              </a:r>
              <a:endParaRPr lang="en-US" sz="1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5066" y="1712052"/>
              <a:ext cx="1987898" cy="948421"/>
            </a:xfrm>
            <a:prstGeom prst="ellipse">
              <a:avLst/>
            </a:prstGeom>
            <a:solidFill>
              <a:srgbClr val="669900">
                <a:alpha val="70000"/>
              </a:srgb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indent="4515" algn="ctr">
                <a:buClr>
                  <a:srgbClr val="6699FF"/>
                </a:buClr>
              </a:pP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Đầu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Mối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Liên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Hệ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Duy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Nhất</a:t>
              </a:r>
              <a:endParaRPr lang="en-US" sz="1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680468" y="2850158"/>
              <a:ext cx="1987898" cy="948421"/>
            </a:xfrm>
            <a:prstGeom prst="ellipse">
              <a:avLst/>
            </a:prstGeom>
            <a:solidFill>
              <a:srgbClr val="669900">
                <a:alpha val="70000"/>
              </a:srgb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indent="4515" algn="ctr">
                <a:buClr>
                  <a:srgbClr val="6699FF"/>
                </a:buClr>
              </a:pP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Tích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Hợp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Các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Giải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Pháp</a:t>
              </a:r>
              <a:endParaRPr lang="en-US" sz="1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0" y="3988263"/>
              <a:ext cx="2285999" cy="948421"/>
            </a:xfrm>
            <a:prstGeom prst="ellipse">
              <a:avLst/>
            </a:prstGeom>
            <a:solidFill>
              <a:srgbClr val="669900">
                <a:alpha val="70000"/>
              </a:srgb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indent="4515" algn="ctr">
                <a:buClr>
                  <a:srgbClr val="6699FF"/>
                </a:buClr>
              </a:pP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Quản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Lý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Dự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Án</a:t>
              </a:r>
              <a:endParaRPr lang="en-US" sz="1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1712052"/>
              <a:ext cx="2204036" cy="948421"/>
            </a:xfrm>
            <a:prstGeom prst="ellipse">
              <a:avLst/>
            </a:prstGeom>
            <a:solidFill>
              <a:srgbClr val="669900">
                <a:alpha val="70000"/>
              </a:srgb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indent="4515" algn="ctr">
                <a:buClr>
                  <a:srgbClr val="6699FF"/>
                </a:buClr>
              </a:pP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Module /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Mở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Rộng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/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Phát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Triển</a:t>
              </a:r>
              <a:endParaRPr lang="en-US" sz="1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14400" y="2850158"/>
              <a:ext cx="2368898" cy="948421"/>
            </a:xfrm>
            <a:prstGeom prst="ellipse">
              <a:avLst/>
            </a:prstGeom>
            <a:solidFill>
              <a:srgbClr val="669900">
                <a:alpha val="70000"/>
              </a:srgb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indent="4515" algn="ctr">
                <a:buClr>
                  <a:srgbClr val="6699FF"/>
                </a:buClr>
              </a:pPr>
              <a:r>
                <a:rPr lang="en-US" sz="9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Tích</a:t>
              </a:r>
              <a:r>
                <a:rPr lang="en-US" sz="9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9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Hợp</a:t>
              </a:r>
              <a:endParaRPr lang="en-US" sz="9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indent="4515" algn="ctr">
                <a:buClr>
                  <a:srgbClr val="6699FF"/>
                </a:buClr>
              </a:pPr>
              <a:r>
                <a:rPr lang="en-US" sz="9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Điện </a:t>
              </a:r>
              <a:r>
                <a:rPr lang="en-US" sz="9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Thoại</a:t>
              </a:r>
              <a:r>
                <a:rPr lang="en-US" sz="9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/ </a:t>
              </a:r>
              <a:r>
                <a:rPr lang="en-US" sz="9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Âm</a:t>
              </a:r>
              <a:r>
                <a:rPr lang="en-US" sz="9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Thanh / </a:t>
              </a:r>
              <a:r>
                <a:rPr lang="en-US" sz="9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Hình</a:t>
              </a:r>
              <a:r>
                <a:rPr lang="en-US" sz="9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Ảnh / Internet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347816" y="3988262"/>
              <a:ext cx="2047299" cy="948421"/>
            </a:xfrm>
            <a:prstGeom prst="ellipse">
              <a:avLst/>
            </a:prstGeom>
            <a:solidFill>
              <a:srgbClr val="669900">
                <a:alpha val="70000"/>
              </a:srgb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indent="4515" algn="ctr">
                <a:buClr>
                  <a:srgbClr val="6699FF"/>
                </a:buClr>
              </a:pP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Nguồn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Doanh</a:t>
              </a:r>
              <a:r>
                <a:rPr lang="en-US" sz="1000" b="1" ker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Thu </a:t>
              </a:r>
              <a:r>
                <a:rPr lang="en-US" sz="1000" b="1" kern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Mới</a:t>
              </a:r>
              <a:endParaRPr lang="en-US" sz="1000" b="1" ker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401166" y="2345884"/>
              <a:ext cx="2163300" cy="145424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30055" tIns="65028" rIns="130055" bIns="65028" anchor="ctr"/>
            <a:lstStyle/>
            <a:p>
              <a:pPr algn="ctr">
                <a:defRPr/>
              </a:pPr>
              <a:r>
                <a:rPr lang="en-GB" sz="1400" b="1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GB" sz="1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400" b="1" err="1"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GB" sz="1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400" b="1" err="1">
                  <a:latin typeface="Times New Roman" pitchFamily="18" charset="0"/>
                  <a:cs typeface="Times New Roman" pitchFamily="18" charset="0"/>
                </a:rPr>
                <a:t>Mối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29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657350"/>
            <a:ext cx="7772400" cy="1102519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/>
              <a:t>CÁC LỢI ÍCH CƠ BẢN CỦA HỆ THỐNG</a:t>
            </a:r>
          </a:p>
        </p:txBody>
      </p:sp>
    </p:spTree>
    <p:extLst>
      <p:ext uri="{BB962C8B-B14F-4D97-AF65-F5344CB8AC3E}">
        <p14:creationId xmlns:p14="http://schemas.microsoft.com/office/powerpoint/2010/main" val="3187463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8146" y="964963"/>
            <a:ext cx="4474813" cy="259736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phối</a:t>
            </a:r>
            <a:r>
              <a:rPr lang="en-US" sz="2800" dirty="0"/>
              <a:t>, </a:t>
            </a:r>
            <a:r>
              <a:rPr lang="en-US" sz="2800" dirty="0" err="1"/>
              <a:t>cập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chương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kỳ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in </a:t>
            </a:r>
            <a:r>
              <a:rPr lang="en-US" sz="2800" dirty="0" err="1"/>
              <a:t>ấn</a:t>
            </a:r>
            <a:r>
              <a:rPr lang="en-US" sz="2800" dirty="0"/>
              <a:t>,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hay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kỳ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phối</a:t>
            </a:r>
            <a:r>
              <a:rPr lang="en-US" sz="2800" dirty="0"/>
              <a:t>, </a:t>
            </a:r>
            <a:r>
              <a:rPr lang="en-US" sz="2800" dirty="0" err="1"/>
              <a:t>lắp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tái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thông</a:t>
            </a:r>
            <a:r>
              <a:rPr lang="en-US" sz="2800" dirty="0"/>
              <a:t> tin,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cáo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88" y="114351"/>
            <a:ext cx="8797461" cy="5506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98" dirty="0" err="1"/>
              <a:t>Giúp</a:t>
            </a:r>
            <a:r>
              <a:rPr lang="en-US" sz="1898" dirty="0"/>
              <a:t> </a:t>
            </a:r>
            <a:r>
              <a:rPr lang="en-US" sz="1898" dirty="0" err="1"/>
              <a:t>Giảm</a:t>
            </a:r>
            <a:r>
              <a:rPr lang="en-US" sz="1898" dirty="0"/>
              <a:t> Chi </a:t>
            </a:r>
            <a:r>
              <a:rPr lang="en-US" sz="1898" dirty="0" err="1"/>
              <a:t>Phí</a:t>
            </a:r>
            <a:r>
              <a:rPr lang="en-US" sz="1898" dirty="0"/>
              <a:t> </a:t>
            </a:r>
            <a:r>
              <a:rPr lang="en-US" sz="1898" dirty="0" err="1"/>
              <a:t>Tổ</a:t>
            </a:r>
            <a:r>
              <a:rPr lang="en-US" sz="1898" dirty="0"/>
              <a:t> </a:t>
            </a:r>
            <a:r>
              <a:rPr lang="en-US" sz="1898" dirty="0" err="1"/>
              <a:t>Chức</a:t>
            </a:r>
            <a:r>
              <a:rPr lang="en-US" sz="1898" dirty="0"/>
              <a:t> </a:t>
            </a:r>
            <a:r>
              <a:rPr lang="en-US" sz="1898" dirty="0" err="1"/>
              <a:t>và</a:t>
            </a:r>
            <a:r>
              <a:rPr lang="en-US" sz="1898" dirty="0"/>
              <a:t> </a:t>
            </a:r>
            <a:r>
              <a:rPr lang="en-US" sz="1898" dirty="0" err="1"/>
              <a:t>Vận</a:t>
            </a:r>
            <a:r>
              <a:rPr lang="en-US" sz="1898" dirty="0"/>
              <a:t> </a:t>
            </a:r>
            <a:r>
              <a:rPr lang="en-US" sz="1898" dirty="0" err="1"/>
              <a:t>Hành</a:t>
            </a:r>
            <a:br>
              <a:rPr lang="en-US" sz="1898" dirty="0"/>
            </a:br>
            <a:r>
              <a:rPr lang="en-US" sz="1898" dirty="0" err="1"/>
              <a:t>Khả</a:t>
            </a:r>
            <a:r>
              <a:rPr lang="en-US" sz="1898" dirty="0"/>
              <a:t> </a:t>
            </a:r>
            <a:r>
              <a:rPr lang="en-US" sz="1898" dirty="0" err="1"/>
              <a:t>Năng</a:t>
            </a:r>
            <a:r>
              <a:rPr lang="en-US" sz="1898" dirty="0"/>
              <a:t> </a:t>
            </a:r>
            <a:r>
              <a:rPr lang="en-US" sz="1898" dirty="0" err="1"/>
              <a:t>Tương</a:t>
            </a:r>
            <a:r>
              <a:rPr lang="en-US" sz="1898" dirty="0"/>
              <a:t> </a:t>
            </a:r>
            <a:r>
              <a:rPr lang="en-US" sz="1898" dirty="0" err="1"/>
              <a:t>Tác</a:t>
            </a:r>
            <a:r>
              <a:rPr lang="en-US" sz="1898" dirty="0"/>
              <a:t> </a:t>
            </a:r>
            <a:r>
              <a:rPr lang="en-US" sz="1898" dirty="0" err="1"/>
              <a:t>Với</a:t>
            </a:r>
            <a:r>
              <a:rPr lang="en-US" sz="1898" dirty="0"/>
              <a:t> </a:t>
            </a:r>
            <a:r>
              <a:rPr lang="en-US" sz="1898" dirty="0" err="1"/>
              <a:t>Nhiều</a:t>
            </a:r>
            <a:r>
              <a:rPr lang="en-US" sz="1898" dirty="0"/>
              <a:t> </a:t>
            </a:r>
            <a:r>
              <a:rPr lang="en-US" sz="1898" dirty="0" err="1"/>
              <a:t>Nền</a:t>
            </a:r>
            <a:r>
              <a:rPr lang="en-US" sz="1898" dirty="0"/>
              <a:t> </a:t>
            </a:r>
            <a:r>
              <a:rPr lang="en-US" sz="1898" dirty="0" err="1"/>
              <a:t>Tảng</a:t>
            </a:r>
            <a:r>
              <a:rPr lang="en-US" sz="1898" dirty="0"/>
              <a:t> </a:t>
            </a:r>
            <a:r>
              <a:rPr lang="en-US" sz="1898" dirty="0" err="1"/>
              <a:t>Đa</a:t>
            </a:r>
            <a:r>
              <a:rPr lang="en-US" sz="1898" dirty="0"/>
              <a:t> </a:t>
            </a:r>
            <a:r>
              <a:rPr lang="en-US" sz="1898" dirty="0" err="1"/>
              <a:t>Phương</a:t>
            </a:r>
            <a:r>
              <a:rPr lang="en-US" sz="1898" dirty="0"/>
              <a:t> </a:t>
            </a:r>
            <a:r>
              <a:rPr lang="en-US" sz="1898" dirty="0" err="1"/>
              <a:t>Tiện</a:t>
            </a:r>
            <a:r>
              <a:rPr lang="en-US" sz="1898" dirty="0"/>
              <a:t> </a:t>
            </a:r>
            <a:r>
              <a:rPr lang="en-US" sz="1898" dirty="0" err="1"/>
              <a:t>Khác</a:t>
            </a:r>
            <a:endParaRPr lang="en-US" sz="1898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63" y="1428773"/>
            <a:ext cx="4407786" cy="17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" y="3690422"/>
            <a:ext cx="8991417" cy="120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88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Ice_Age_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407805" y="3564810"/>
            <a:ext cx="1447798" cy="108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6" descr="mr-bean-ps2-art-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 bwMode="auto">
          <a:xfrm>
            <a:off x="2292928" y="1364795"/>
            <a:ext cx="1821872" cy="135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8" descr="girlsgeneration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 bwMode="auto">
          <a:xfrm>
            <a:off x="3874201" y="3555415"/>
            <a:ext cx="2297999" cy="146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13" descr="NeedforspeedShift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 bwMode="auto">
          <a:xfrm>
            <a:off x="2057400" y="3130453"/>
            <a:ext cx="1375378" cy="1948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862529" y="2812335"/>
            <a:ext cx="1795071" cy="346703"/>
          </a:xfrm>
          <a:prstGeom prst="rect">
            <a:avLst/>
          </a:prstGeom>
          <a:noFill/>
        </p:spPr>
        <p:txBody>
          <a:bodyPr wrap="square" lIns="129989" tIns="64995" rIns="129989" bIns="649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GAME</a:t>
            </a:r>
            <a:r>
              <a:rPr lang="en-US" sz="13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14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TRAILERS</a:t>
            </a:r>
            <a:endParaRPr lang="en-US" sz="1300" b="1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2" y="964745"/>
            <a:ext cx="2133599" cy="346703"/>
          </a:xfrm>
          <a:prstGeom prst="rect">
            <a:avLst/>
          </a:prstGeom>
          <a:noFill/>
        </p:spPr>
        <p:txBody>
          <a:bodyPr wrap="square" lIns="129989" tIns="64995" rIns="129989" bIns="649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MOVIE TRAILERS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2" y="3251532"/>
            <a:ext cx="1806208" cy="377481"/>
          </a:xfrm>
          <a:prstGeom prst="rect">
            <a:avLst/>
          </a:prstGeom>
          <a:noFill/>
          <a:ln>
            <a:noFill/>
          </a:ln>
        </p:spPr>
        <p:txBody>
          <a:bodyPr wrap="square" lIns="129989" tIns="64995" rIns="129989" bIns="649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CARTOON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3882" y="3153867"/>
            <a:ext cx="2052453" cy="392870"/>
          </a:xfrm>
          <a:prstGeom prst="rect">
            <a:avLst/>
          </a:prstGeom>
          <a:noFill/>
          <a:ln>
            <a:noFill/>
          </a:ln>
        </p:spPr>
        <p:txBody>
          <a:bodyPr wrap="square" lIns="129989" tIns="64995" rIns="129989" bIns="649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700" b="1">
                <a:ln w="1143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MUSIC VIDEO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45326" y="964745"/>
            <a:ext cx="1828801" cy="392870"/>
          </a:xfrm>
          <a:prstGeom prst="rect">
            <a:avLst/>
          </a:prstGeom>
          <a:noFill/>
        </p:spPr>
        <p:txBody>
          <a:bodyPr wrap="square" lIns="129989" tIns="64995" rIns="129989" bIns="649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7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FUNNY CLIPS</a:t>
            </a:r>
          </a:p>
        </p:txBody>
      </p:sp>
      <p:pic>
        <p:nvPicPr>
          <p:cNvPr id="8194" name="Picture 2" descr="D:\Saiga Films\Films &amp; TV\Phim Truyen Nhua - Feature Films\Thien Menh Anh Hung - Buc Huyet Thu\Videos &amp; Pictures\poster-thien-menh-anh-hu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97637"/>
            <a:ext cx="1349008" cy="192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2.gstatic.com/images?q=tbn:ANd9GcR_VGxrTURLzxxp_zJX0O32GBVdgFMn6GJt8ts3RA4dyRiHvV-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3668" y="1297638"/>
            <a:ext cx="1229932" cy="173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64602" y="950935"/>
            <a:ext cx="2057400" cy="346703"/>
          </a:xfrm>
          <a:prstGeom prst="rect">
            <a:avLst/>
          </a:prstGeom>
          <a:noFill/>
          <a:ln>
            <a:noFill/>
          </a:ln>
        </p:spPr>
        <p:txBody>
          <a:bodyPr wrap="square" lIns="129989" tIns="64995" rIns="129989" bIns="649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MOTION GRAPHIC</a:t>
            </a:r>
          </a:p>
        </p:txBody>
      </p:sp>
      <p:pic>
        <p:nvPicPr>
          <p:cNvPr id="8198" name="Picture 6" descr="https://encrypted-tbn0.gstatic.com/images?q=tbn:ANd9GcTaOWO3cPzp1nQMphSj_M3pd3k4mOZ5pHOFrL-OtzA0NQ8qBP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357615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0" y="3125250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64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8057" y="964929"/>
            <a:ext cx="5806672" cy="292127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cáo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dàng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ý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điệp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riêng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,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đáo</a:t>
            </a:r>
            <a:r>
              <a:rPr lang="en-US" sz="28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cáo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trực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cận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khó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cận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 err="1"/>
              <a:t>Cung</a:t>
            </a:r>
            <a:r>
              <a:rPr lang="en-US" sz="2900" dirty="0"/>
              <a:t> </a:t>
            </a:r>
            <a:r>
              <a:rPr lang="en-US" sz="2900" dirty="0" err="1"/>
              <a:t>cấp</a:t>
            </a:r>
            <a:r>
              <a:rPr lang="en-US" sz="2900" dirty="0"/>
              <a:t> </a:t>
            </a:r>
            <a:r>
              <a:rPr lang="en-US" sz="2900" dirty="0" err="1"/>
              <a:t>dịch</a:t>
            </a:r>
            <a:r>
              <a:rPr lang="en-US" sz="2900" dirty="0"/>
              <a:t> </a:t>
            </a:r>
            <a:r>
              <a:rPr lang="en-US" sz="2900" dirty="0" err="1"/>
              <a:t>vụ</a:t>
            </a:r>
            <a:r>
              <a:rPr lang="en-US" sz="2900" dirty="0"/>
              <a:t> </a:t>
            </a:r>
            <a:r>
              <a:rPr lang="en-US" sz="2900" dirty="0" err="1"/>
              <a:t>tự</a:t>
            </a:r>
            <a:r>
              <a:rPr lang="en-US" sz="2900" dirty="0"/>
              <a:t> </a:t>
            </a:r>
            <a:r>
              <a:rPr lang="en-US" sz="2900" dirty="0" err="1"/>
              <a:t>truy</a:t>
            </a:r>
            <a:r>
              <a:rPr lang="en-US" sz="2900" dirty="0"/>
              <a:t> </a:t>
            </a:r>
            <a:r>
              <a:rPr lang="en-US" sz="2900" dirty="0" err="1"/>
              <a:t>cập</a:t>
            </a:r>
            <a:r>
              <a:rPr lang="en-US" sz="2900" dirty="0"/>
              <a:t> </a:t>
            </a:r>
            <a:r>
              <a:rPr lang="en-US" sz="2900" dirty="0" err="1"/>
              <a:t>thông</a:t>
            </a:r>
            <a:r>
              <a:rPr lang="en-US" sz="2900" dirty="0"/>
              <a:t> tin, </a:t>
            </a:r>
            <a:r>
              <a:rPr lang="en-US" sz="2900" dirty="0" err="1"/>
              <a:t>tự</a:t>
            </a:r>
            <a:r>
              <a:rPr lang="en-US" sz="2900" dirty="0"/>
              <a:t> </a:t>
            </a:r>
            <a:r>
              <a:rPr lang="en-US" sz="2900" dirty="0" err="1"/>
              <a:t>mua</a:t>
            </a:r>
            <a:r>
              <a:rPr lang="en-US" sz="2900" dirty="0"/>
              <a:t> </a:t>
            </a:r>
            <a:r>
              <a:rPr lang="en-US" sz="2900" dirty="0" err="1"/>
              <a:t>hàng</a:t>
            </a:r>
            <a:r>
              <a:rPr lang="en-US" sz="29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Thu </a:t>
            </a:r>
            <a:r>
              <a:rPr lang="en-US" sz="2900" dirty="0" err="1"/>
              <a:t>hút</a:t>
            </a:r>
            <a:r>
              <a:rPr lang="en-US" sz="2900" dirty="0"/>
              <a:t> </a:t>
            </a:r>
            <a:r>
              <a:rPr lang="en-US" sz="2900" dirty="0" err="1"/>
              <a:t>sự</a:t>
            </a:r>
            <a:r>
              <a:rPr lang="en-US" sz="2900" dirty="0"/>
              <a:t> </a:t>
            </a:r>
            <a:r>
              <a:rPr lang="en-US" sz="2900" dirty="0" err="1"/>
              <a:t>chú</a:t>
            </a:r>
            <a:r>
              <a:rPr lang="en-US" sz="2900" dirty="0"/>
              <a:t> ý </a:t>
            </a:r>
            <a:r>
              <a:rPr lang="en-US" sz="2900" dirty="0" err="1"/>
              <a:t>với</a:t>
            </a:r>
            <a:r>
              <a:rPr lang="en-US" sz="2900" dirty="0"/>
              <a:t> </a:t>
            </a:r>
            <a:r>
              <a:rPr lang="en-US" sz="2900" dirty="0" err="1"/>
              <a:t>hoạt</a:t>
            </a:r>
            <a:r>
              <a:rPr lang="en-US" sz="2900" dirty="0"/>
              <a:t> </a:t>
            </a:r>
            <a:r>
              <a:rPr lang="en-US" sz="2900" dirty="0" err="1"/>
              <a:t>động</a:t>
            </a:r>
            <a:r>
              <a:rPr lang="en-US" sz="2900" dirty="0"/>
              <a:t> </a:t>
            </a:r>
            <a:r>
              <a:rPr lang="en-US" sz="2900" dirty="0" err="1"/>
              <a:t>tương</a:t>
            </a:r>
            <a:r>
              <a:rPr lang="en-US" sz="2900" dirty="0"/>
              <a:t> </a:t>
            </a:r>
            <a:r>
              <a:rPr lang="en-US" sz="2900" dirty="0" err="1"/>
              <a:t>tác</a:t>
            </a:r>
            <a:r>
              <a:rPr lang="en-US" sz="29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thiện</a:t>
            </a:r>
            <a:r>
              <a:rPr lang="en-US" sz="2400" dirty="0"/>
              <a:t> </a:t>
            </a:r>
            <a:r>
              <a:rPr lang="en-US" sz="2400" dirty="0" err="1"/>
              <a:t>kênh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khách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endParaRPr lang="en-US" sz="2400" dirty="0"/>
          </a:p>
        </p:txBody>
      </p:sp>
      <p:pic>
        <p:nvPicPr>
          <p:cNvPr id="39940" name="Picture 4" descr="http://www.signbox.tv/sites/default/files/Finance%20Solu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729" y="1352626"/>
            <a:ext cx="2895600" cy="16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84729" y="1028700"/>
            <a:ext cx="2895600" cy="321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(Window Display)</a:t>
            </a:r>
          </a:p>
        </p:txBody>
      </p:sp>
      <p:pic>
        <p:nvPicPr>
          <p:cNvPr id="6" name="Picture 2" descr="http://global.networldalliance.com/new/images/article/LLOYDS___Interactive_screen_7_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187" y="3143251"/>
            <a:ext cx="2864534" cy="13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cala.com/wp-content/uploads/2013/02/smartspot_who_wall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867150"/>
            <a:ext cx="2819400" cy="11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3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895350"/>
            <a:ext cx="6248400" cy="36642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400" dirty="0" err="1"/>
              <a:t>Tham</a:t>
            </a:r>
            <a:r>
              <a:rPr lang="en-US" sz="1400" dirty="0"/>
              <a:t> </a:t>
            </a:r>
            <a:r>
              <a:rPr lang="en-US" sz="1400" dirty="0" err="1"/>
              <a:t>gia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lãnh</a:t>
            </a:r>
            <a:r>
              <a:rPr lang="en-US" sz="1400" dirty="0"/>
              <a:t> </a:t>
            </a:r>
            <a:r>
              <a:rPr lang="en-US" sz="1400" dirty="0" err="1"/>
              <a:t>vực</a:t>
            </a:r>
            <a:r>
              <a:rPr lang="en-US" sz="1400" dirty="0"/>
              <a:t> </a:t>
            </a:r>
            <a:r>
              <a:rPr lang="en-US" sz="1400" dirty="0" err="1"/>
              <a:t>truyền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điện</a:t>
            </a:r>
            <a:r>
              <a:rPr lang="en-US" sz="1400" dirty="0"/>
              <a:t> </a:t>
            </a:r>
            <a:r>
              <a:rPr lang="en-US" sz="1400" dirty="0" err="1"/>
              <a:t>tử</a:t>
            </a:r>
            <a:r>
              <a:rPr lang="en-US" sz="1400" dirty="0"/>
              <a:t> </a:t>
            </a:r>
            <a:r>
              <a:rPr lang="en-US" sz="1400" dirty="0" err="1"/>
              <a:t>sử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tiên</a:t>
            </a:r>
            <a:r>
              <a:rPr lang="en-US" sz="1400" dirty="0"/>
              <a:t> </a:t>
            </a:r>
            <a:r>
              <a:rPr lang="en-US" sz="1400" dirty="0" err="1"/>
              <a:t>tiến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thế</a:t>
            </a:r>
            <a:r>
              <a:rPr lang="en-US" sz="1400" dirty="0"/>
              <a:t> </a:t>
            </a:r>
            <a:r>
              <a:rPr lang="en-US" sz="1400" dirty="0" err="1"/>
              <a:t>giới</a:t>
            </a:r>
            <a:r>
              <a:rPr lang="en-US" sz="1400" dirty="0"/>
              <a:t> </a:t>
            </a:r>
            <a:r>
              <a:rPr lang="en-US" sz="1400" dirty="0" err="1"/>
              <a:t>từ</a:t>
            </a:r>
            <a:r>
              <a:rPr lang="en-US" sz="1400" dirty="0"/>
              <a:t> </a:t>
            </a:r>
            <a:r>
              <a:rPr lang="en-US" sz="1400" dirty="0" err="1"/>
              <a:t>năm</a:t>
            </a:r>
            <a:r>
              <a:rPr lang="en-US" sz="1400" dirty="0"/>
              <a:t> 2008.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Star Media c</a:t>
            </a:r>
            <a:r>
              <a:rPr lang="vi-VN" sz="1400" dirty="0"/>
              <a:t>huyên </a:t>
            </a:r>
            <a:r>
              <a:rPr lang="en-US" sz="1400" dirty="0" err="1"/>
              <a:t>cung</a:t>
            </a:r>
            <a:r>
              <a:rPr lang="en-US" sz="1400" dirty="0"/>
              <a:t> </a:t>
            </a:r>
            <a:r>
              <a:rPr lang="en-US" sz="1400" dirty="0" err="1"/>
              <a:t>cấp</a:t>
            </a:r>
            <a:r>
              <a:rPr lang="en-US" sz="1400" dirty="0"/>
              <a:t> </a:t>
            </a:r>
            <a:r>
              <a:rPr lang="vi-VN" sz="1400" dirty="0"/>
              <a:t>các giải pháp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dịch</a:t>
            </a:r>
            <a:r>
              <a:rPr lang="en-US" sz="1400" dirty="0"/>
              <a:t> </a:t>
            </a:r>
            <a:r>
              <a:rPr lang="en-US" sz="1400" dirty="0" err="1"/>
              <a:t>vụ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truyền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điện</a:t>
            </a:r>
            <a:r>
              <a:rPr lang="en-US" sz="1400" dirty="0"/>
              <a:t> </a:t>
            </a:r>
            <a:r>
              <a:rPr lang="en-US" sz="1400" dirty="0" err="1"/>
              <a:t>tử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chuỗi</a:t>
            </a:r>
            <a:r>
              <a:rPr lang="en-US" sz="1400" dirty="0"/>
              <a:t> (digital signage media networks) </a:t>
            </a:r>
            <a:r>
              <a:rPr lang="en-US" sz="1400" dirty="0" err="1"/>
              <a:t>tại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tỉnh</a:t>
            </a:r>
            <a:r>
              <a:rPr lang="en-US" sz="1400" dirty="0"/>
              <a:t> </a:t>
            </a:r>
            <a:r>
              <a:rPr lang="en-US" sz="1400" dirty="0" err="1"/>
              <a:t>thành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toàn</a:t>
            </a:r>
            <a:r>
              <a:rPr lang="en-US" sz="1400" dirty="0"/>
              <a:t> </a:t>
            </a:r>
            <a:r>
              <a:rPr lang="en-US" sz="1400" dirty="0" err="1"/>
              <a:t>quốc</a:t>
            </a:r>
            <a:r>
              <a:rPr lang="en-US" sz="1400" dirty="0"/>
              <a:t>. Star Media </a:t>
            </a:r>
            <a:r>
              <a:rPr lang="en-US" sz="1400" dirty="0" err="1"/>
              <a:t>tư</a:t>
            </a:r>
            <a:r>
              <a:rPr lang="en-US" sz="1400" dirty="0"/>
              <a:t> </a:t>
            </a:r>
            <a:r>
              <a:rPr lang="en-US" sz="1400" dirty="0" err="1"/>
              <a:t>vấn</a:t>
            </a:r>
            <a:r>
              <a:rPr lang="en-US" sz="1400" dirty="0"/>
              <a:t> </a:t>
            </a:r>
            <a:r>
              <a:rPr lang="vi-VN" sz="1400" dirty="0"/>
              <a:t>lập kế hoạch chiến lược, </a:t>
            </a:r>
            <a:r>
              <a:rPr lang="en-US" sz="1400" dirty="0" err="1"/>
              <a:t>triển</a:t>
            </a:r>
            <a:r>
              <a:rPr lang="en-US" sz="1400" dirty="0"/>
              <a:t> </a:t>
            </a:r>
            <a:r>
              <a:rPr lang="en-US" sz="1400" dirty="0" err="1"/>
              <a:t>khai</a:t>
            </a:r>
            <a:r>
              <a:rPr lang="en-US" sz="1400" dirty="0"/>
              <a:t> </a:t>
            </a:r>
            <a:r>
              <a:rPr lang="en-US" sz="1400" dirty="0" err="1"/>
              <a:t>lắp</a:t>
            </a:r>
            <a:r>
              <a:rPr lang="en-US" sz="1400" dirty="0"/>
              <a:t> </a:t>
            </a:r>
            <a:r>
              <a:rPr lang="en-US" sz="1400" dirty="0" err="1"/>
              <a:t>đặt</a:t>
            </a:r>
            <a:r>
              <a:rPr lang="en-US" sz="1400" dirty="0"/>
              <a:t> </a:t>
            </a:r>
            <a:r>
              <a:rPr lang="en-US" sz="1400" dirty="0" err="1"/>
              <a:t>hệ</a:t>
            </a:r>
            <a:r>
              <a:rPr lang="en-US" sz="1400" dirty="0"/>
              <a:t> </a:t>
            </a:r>
            <a:r>
              <a:rPr lang="en-US" sz="1400" dirty="0" err="1"/>
              <a:t>thống</a:t>
            </a:r>
            <a:r>
              <a:rPr lang="en-US" sz="1400" dirty="0"/>
              <a:t>, </a:t>
            </a:r>
            <a:r>
              <a:rPr lang="vi-VN" sz="1400" dirty="0"/>
              <a:t>sáng tạo nội dung và kinh doanh </a:t>
            </a:r>
            <a:r>
              <a:rPr lang="en-US" sz="1400" dirty="0" err="1"/>
              <a:t>dịch</a:t>
            </a:r>
            <a:r>
              <a:rPr lang="en-US" sz="1400" dirty="0"/>
              <a:t> </a:t>
            </a:r>
            <a:r>
              <a:rPr lang="en-US" sz="1400" dirty="0" err="1"/>
              <a:t>vụ</a:t>
            </a:r>
            <a:r>
              <a:rPr lang="en-US" sz="1400" dirty="0"/>
              <a:t> giá trị gia tăng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hệ</a:t>
            </a:r>
            <a:r>
              <a:rPr lang="en-US" sz="1400" dirty="0"/>
              <a:t> </a:t>
            </a:r>
            <a:r>
              <a:rPr lang="en-US" sz="1400" dirty="0" err="1"/>
              <a:t>thống</a:t>
            </a:r>
            <a:r>
              <a:rPr lang="vi-VN" sz="1400" dirty="0"/>
              <a:t>. 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vi-VN" sz="1400" dirty="0"/>
              <a:t>Với nhiều năm nghiên cứu</a:t>
            </a:r>
            <a:r>
              <a:rPr lang="en-US" sz="1400" dirty="0"/>
              <a:t> </a:t>
            </a:r>
            <a:r>
              <a:rPr lang="en-US" sz="1400" dirty="0" err="1"/>
              <a:t>phát</a:t>
            </a:r>
            <a:r>
              <a:rPr lang="en-US" sz="1400" dirty="0"/>
              <a:t> </a:t>
            </a:r>
            <a:r>
              <a:rPr lang="en-US" sz="1400" dirty="0" err="1"/>
              <a:t>triển</a:t>
            </a:r>
            <a:r>
              <a:rPr lang="vi-VN" sz="1400" dirty="0"/>
              <a:t> và kinh nghiệm, Star Media đã triển khai một số các </a:t>
            </a:r>
            <a:r>
              <a:rPr lang="en-US" sz="1400" dirty="0" err="1"/>
              <a:t>hệ</a:t>
            </a:r>
            <a:r>
              <a:rPr lang="en-US" sz="1400" dirty="0"/>
              <a:t> </a:t>
            </a:r>
            <a:r>
              <a:rPr lang="en-US" sz="1400" dirty="0" err="1"/>
              <a:t>thống</a:t>
            </a:r>
            <a:r>
              <a:rPr lang="en-US" sz="1400" dirty="0"/>
              <a:t> </a:t>
            </a:r>
            <a:r>
              <a:rPr lang="en-US" sz="1400" dirty="0" err="1"/>
              <a:t>truyền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chuỗi</a:t>
            </a:r>
            <a:r>
              <a:rPr lang="en-US" sz="1400" dirty="0"/>
              <a:t> </a:t>
            </a:r>
            <a:r>
              <a:rPr lang="vi-VN" sz="1400" dirty="0"/>
              <a:t>lớn nhất và phức tạp nhất trong </a:t>
            </a:r>
            <a:r>
              <a:rPr lang="en-US" sz="1400" dirty="0" err="1"/>
              <a:t>nhiều</a:t>
            </a:r>
            <a:r>
              <a:rPr lang="en-US" sz="1400" dirty="0"/>
              <a:t> </a:t>
            </a:r>
            <a:r>
              <a:rPr lang="vi-VN" sz="1400" dirty="0"/>
              <a:t>ngành dọc </a:t>
            </a:r>
            <a:r>
              <a:rPr lang="en-US" sz="1400" dirty="0" err="1"/>
              <a:t>tại</a:t>
            </a:r>
            <a:r>
              <a:rPr lang="vi-VN" sz="1400" dirty="0"/>
              <a:t> Việt Nam</a:t>
            </a:r>
            <a:r>
              <a:rPr lang="en-US" sz="1400" dirty="0"/>
              <a:t> </a:t>
            </a:r>
            <a:r>
              <a:rPr lang="en-US" sz="1400" dirty="0" err="1"/>
              <a:t>nhất</a:t>
            </a:r>
            <a:r>
              <a:rPr lang="en-US" sz="1400" dirty="0"/>
              <a:t> </a:t>
            </a:r>
            <a:r>
              <a:rPr lang="en-US" sz="1400" dirty="0" err="1"/>
              <a:t>là</a:t>
            </a:r>
            <a:r>
              <a:rPr lang="vi-VN" sz="1400" dirty="0"/>
              <a:t> trong lĩnh vực </a:t>
            </a:r>
            <a:r>
              <a:rPr lang="en-US" sz="1400" dirty="0" err="1"/>
              <a:t>chuỗi</a:t>
            </a:r>
            <a:r>
              <a:rPr lang="en-US" sz="1400" dirty="0"/>
              <a:t> </a:t>
            </a:r>
            <a:r>
              <a:rPr lang="en-US" sz="1400" dirty="0" err="1"/>
              <a:t>nhà</a:t>
            </a:r>
            <a:r>
              <a:rPr lang="en-US" sz="1400" dirty="0"/>
              <a:t> </a:t>
            </a:r>
            <a:r>
              <a:rPr lang="en-US" sz="1400" dirty="0" err="1"/>
              <a:t>hàng</a:t>
            </a:r>
            <a:r>
              <a:rPr lang="en-US" sz="1400" dirty="0"/>
              <a:t> </a:t>
            </a:r>
            <a:r>
              <a:rPr lang="vi-VN" sz="1400" dirty="0"/>
              <a:t>thức ăn nhanh, ngân hàng và </a:t>
            </a:r>
            <a:r>
              <a:rPr lang="en-US" sz="1400" dirty="0" err="1"/>
              <a:t>chuỗi</a:t>
            </a:r>
            <a:r>
              <a:rPr lang="en-US" sz="1400" dirty="0"/>
              <a:t> </a:t>
            </a:r>
            <a:r>
              <a:rPr lang="vi-VN" sz="1400" dirty="0"/>
              <a:t>bán </a:t>
            </a:r>
            <a:r>
              <a:rPr lang="vi-VN" sz="1400" dirty="0" err="1"/>
              <a:t>lẻ</a:t>
            </a:r>
            <a:r>
              <a:rPr lang="vi-VN" sz="1400" dirty="0"/>
              <a:t> .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400" dirty="0"/>
              <a:t>Star Media </a:t>
            </a:r>
            <a:r>
              <a:rPr lang="vi-VN" sz="1400" dirty="0" err="1"/>
              <a:t>có</a:t>
            </a:r>
            <a:r>
              <a:rPr lang="vi-VN" sz="1400" dirty="0"/>
              <a:t> danh </a:t>
            </a:r>
            <a:r>
              <a:rPr lang="vi-VN" sz="1400" dirty="0" err="1"/>
              <a:t>tiếng</a:t>
            </a:r>
            <a:r>
              <a:rPr lang="vi-VN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lãnh</a:t>
            </a:r>
            <a:r>
              <a:rPr lang="en-US" sz="1400" dirty="0"/>
              <a:t> </a:t>
            </a:r>
            <a:r>
              <a:rPr lang="en-US" sz="1400" dirty="0" err="1"/>
              <a:t>vực</a:t>
            </a:r>
            <a:r>
              <a:rPr lang="en-US" sz="1400" dirty="0"/>
              <a:t> </a:t>
            </a:r>
            <a:r>
              <a:rPr lang="en-US" sz="1400" dirty="0" err="1"/>
              <a:t>sáng</a:t>
            </a:r>
            <a:r>
              <a:rPr lang="en-US" sz="1400" dirty="0"/>
              <a:t> </a:t>
            </a:r>
            <a:r>
              <a:rPr lang="en-US" sz="1400" dirty="0" err="1"/>
              <a:t>tạo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sản</a:t>
            </a:r>
            <a:r>
              <a:rPr lang="en-US" sz="1400" dirty="0"/>
              <a:t> </a:t>
            </a:r>
            <a:r>
              <a:rPr lang="en-US" sz="1400" dirty="0" err="1"/>
              <a:t>xuất</a:t>
            </a:r>
            <a:r>
              <a:rPr lang="en-US" sz="1400" dirty="0"/>
              <a:t> </a:t>
            </a:r>
            <a:r>
              <a:rPr lang="en-US" sz="1400" dirty="0" err="1"/>
              <a:t>nội</a:t>
            </a:r>
            <a:r>
              <a:rPr lang="en-US" sz="1400" dirty="0"/>
              <a:t> dung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vi-VN" sz="1400" dirty="0"/>
              <a:t>công ty con Saiga </a:t>
            </a:r>
            <a:r>
              <a:rPr lang="vi-VN" sz="1400" dirty="0" err="1"/>
              <a:t>Films</a:t>
            </a:r>
            <a:r>
              <a:rPr lang="vi-VN" sz="1400" dirty="0"/>
              <a:t>. Saiga </a:t>
            </a:r>
            <a:r>
              <a:rPr lang="vi-VN" sz="1400" dirty="0" err="1"/>
              <a:t>Films</a:t>
            </a:r>
            <a:r>
              <a:rPr lang="vi-VN" sz="1400" dirty="0"/>
              <a:t> chuyên </a:t>
            </a:r>
            <a:r>
              <a:rPr lang="vi-VN" sz="1400" dirty="0" err="1"/>
              <a:t>về</a:t>
            </a:r>
            <a:r>
              <a:rPr lang="vi-VN" sz="1400" dirty="0"/>
              <a:t> </a:t>
            </a:r>
            <a:r>
              <a:rPr lang="vi-VN" sz="1400" dirty="0" err="1"/>
              <a:t>sáng</a:t>
            </a:r>
            <a:r>
              <a:rPr lang="vi-VN" sz="1400" dirty="0"/>
              <a:t> </a:t>
            </a:r>
            <a:r>
              <a:rPr lang="vi-VN" sz="1400" dirty="0" err="1"/>
              <a:t>tạo</a:t>
            </a:r>
            <a:r>
              <a:rPr lang="vi-VN" sz="1400" dirty="0"/>
              <a:t> </a:t>
            </a:r>
            <a:r>
              <a:rPr lang="vi-VN" sz="1400" dirty="0" err="1"/>
              <a:t>nội</a:t>
            </a:r>
            <a:r>
              <a:rPr lang="vi-VN" sz="1400" dirty="0"/>
              <a:t> dung </a:t>
            </a:r>
            <a:r>
              <a:rPr lang="vi-VN" sz="1400" dirty="0" err="1"/>
              <a:t>kỹ</a:t>
            </a:r>
            <a:r>
              <a:rPr lang="vi-VN" sz="1400" dirty="0"/>
              <a:t> </a:t>
            </a:r>
            <a:r>
              <a:rPr lang="vi-VN" sz="1400" dirty="0" err="1"/>
              <a:t>thuật</a:t>
            </a:r>
            <a:r>
              <a:rPr lang="vi-VN" sz="1400" dirty="0"/>
              <a:t> </a:t>
            </a:r>
            <a:r>
              <a:rPr lang="vi-VN" sz="1400" dirty="0" err="1"/>
              <a:t>số</a:t>
            </a:r>
            <a:r>
              <a:rPr lang="en-US" sz="1400" dirty="0"/>
              <a:t>, </a:t>
            </a:r>
            <a:r>
              <a:rPr lang="vi-VN" sz="1400" dirty="0" err="1"/>
              <a:t>sáng</a:t>
            </a:r>
            <a:r>
              <a:rPr lang="vi-VN" sz="1400" dirty="0"/>
              <a:t> </a:t>
            </a:r>
            <a:r>
              <a:rPr lang="vi-VN" sz="1400" dirty="0" err="1"/>
              <a:t>tạo</a:t>
            </a:r>
            <a:r>
              <a:rPr lang="vi-VN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biên</a:t>
            </a:r>
            <a:r>
              <a:rPr lang="en-US" sz="1400" dirty="0"/>
              <a:t> </a:t>
            </a:r>
            <a:r>
              <a:rPr lang="en-US" sz="1400" dirty="0" err="1"/>
              <a:t>tập</a:t>
            </a:r>
            <a:r>
              <a:rPr lang="en-US" sz="1400" dirty="0"/>
              <a:t> </a:t>
            </a:r>
            <a:r>
              <a:rPr lang="en-US" sz="1400" dirty="0" err="1"/>
              <a:t>nội</a:t>
            </a:r>
            <a:r>
              <a:rPr lang="en-US" sz="1400" dirty="0"/>
              <a:t> dung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kênh</a:t>
            </a:r>
            <a:r>
              <a:rPr lang="en-US" sz="1400" dirty="0"/>
              <a:t> </a:t>
            </a:r>
            <a:r>
              <a:rPr lang="en-US" sz="1400" dirty="0" err="1"/>
              <a:t>truyền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chuỗi</a:t>
            </a:r>
            <a:r>
              <a:rPr lang="vi-VN" sz="1400" dirty="0"/>
              <a:t>, CGI (3D, </a:t>
            </a:r>
            <a:r>
              <a:rPr lang="vi-VN" sz="1400" dirty="0" err="1"/>
              <a:t>chuyển</a:t>
            </a:r>
            <a:r>
              <a:rPr lang="vi-VN" sz="1400" dirty="0"/>
              <a:t> </a:t>
            </a:r>
            <a:r>
              <a:rPr lang="vi-VN" sz="1400" dirty="0" err="1"/>
              <a:t>động</a:t>
            </a:r>
            <a:r>
              <a:rPr lang="vi-VN" sz="1400" dirty="0"/>
              <a:t> </a:t>
            </a:r>
            <a:r>
              <a:rPr lang="vi-VN" sz="1400" dirty="0" err="1"/>
              <a:t>đồ</a:t>
            </a:r>
            <a:r>
              <a:rPr lang="vi-VN" sz="1400" dirty="0"/>
              <a:t> </a:t>
            </a:r>
            <a:r>
              <a:rPr lang="vi-VN" sz="1400" dirty="0" err="1"/>
              <a:t>họa</a:t>
            </a:r>
            <a:r>
              <a:rPr lang="vi-VN" sz="1400" dirty="0"/>
              <a:t>)</a:t>
            </a:r>
            <a:r>
              <a:rPr lang="en-US" sz="1400" dirty="0"/>
              <a:t>, </a:t>
            </a:r>
            <a:r>
              <a:rPr lang="en-US" sz="1400" dirty="0" err="1"/>
              <a:t>sản</a:t>
            </a:r>
            <a:r>
              <a:rPr lang="en-US" sz="1400" dirty="0"/>
              <a:t> </a:t>
            </a:r>
            <a:r>
              <a:rPr lang="en-US" sz="1400" dirty="0" err="1"/>
              <a:t>xuất</a:t>
            </a:r>
            <a:r>
              <a:rPr lang="en-US" sz="1400" dirty="0"/>
              <a:t> </a:t>
            </a:r>
            <a:r>
              <a:rPr lang="en-US" sz="1400" dirty="0" err="1"/>
              <a:t>phim</a:t>
            </a:r>
            <a:r>
              <a:rPr lang="en-US" sz="1400" dirty="0"/>
              <a:t> </a:t>
            </a:r>
            <a:r>
              <a:rPr lang="en-US" sz="1400" dirty="0" err="1"/>
              <a:t>điện</a:t>
            </a:r>
            <a:r>
              <a:rPr lang="en-US" sz="1400" dirty="0"/>
              <a:t> </a:t>
            </a:r>
            <a:r>
              <a:rPr lang="en-US" sz="1400" dirty="0" err="1"/>
              <a:t>ảnh</a:t>
            </a:r>
            <a:r>
              <a:rPr lang="en-US" sz="1400" dirty="0"/>
              <a:t>, </a:t>
            </a:r>
            <a:r>
              <a:rPr lang="en-US" sz="1400" dirty="0" err="1"/>
              <a:t>truyền</a:t>
            </a:r>
            <a:r>
              <a:rPr lang="en-US" sz="1400" dirty="0"/>
              <a:t> </a:t>
            </a:r>
            <a:r>
              <a:rPr lang="en-US" sz="1400" dirty="0" err="1"/>
              <a:t>hình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vi-VN" sz="1400" dirty="0"/>
              <a:t> </a:t>
            </a:r>
            <a:r>
              <a:rPr lang="en-US" sz="1400" dirty="0" err="1"/>
              <a:t>phim</a:t>
            </a:r>
            <a:r>
              <a:rPr lang="en-US" sz="1400" dirty="0"/>
              <a:t> </a:t>
            </a:r>
            <a:r>
              <a:rPr lang="en-US" sz="1400" dirty="0" err="1"/>
              <a:t>quảng</a:t>
            </a:r>
            <a:r>
              <a:rPr lang="en-US" sz="1400" dirty="0"/>
              <a:t> </a:t>
            </a:r>
            <a:r>
              <a:rPr lang="en-US" sz="1400" dirty="0" err="1"/>
              <a:t>cáo</a:t>
            </a:r>
            <a:r>
              <a:rPr lang="vi-VN" sz="1400" dirty="0"/>
              <a:t>.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Tôi</a:t>
            </a:r>
            <a:endParaRPr lang="vi-VN" dirty="0"/>
          </a:p>
        </p:txBody>
      </p:sp>
      <p:pic>
        <p:nvPicPr>
          <p:cNvPr id="5" name="Picture 2" descr="D:\1.STAR MEDIA\Khach Hang - Doi Tac\Vietcombank\VCB In-Branch TV 2013\Bien Ban Nghiem Thu Vietcombank\Hinh Nghiem Thu\So Giao Dich\So Giao Dich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971548"/>
            <a:ext cx="2778184" cy="176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Documents\Khach Hang - Doi Tac\Vien Thong A\Pilot 3 chi nhanh - 2010\Hinh chup\DSC_78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876550"/>
            <a:ext cx="2792367" cy="172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890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8058" y="964930"/>
            <a:ext cx="5079743" cy="29212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hứng</a:t>
            </a:r>
            <a:r>
              <a:rPr lang="en-US" sz="2800" dirty="0"/>
              <a:t> </a:t>
            </a:r>
            <a:r>
              <a:rPr lang="en-US" sz="2800" dirty="0" err="1"/>
              <a:t>thú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bởi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tuỳ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,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vực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…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Thu </a:t>
            </a:r>
            <a:r>
              <a:rPr lang="en-US" sz="2800" dirty="0" err="1"/>
              <a:t>hút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cập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tin, </a:t>
            </a:r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mãi</a:t>
            </a:r>
            <a:r>
              <a:rPr lang="en-US" sz="2800" dirty="0"/>
              <a:t> “live”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lúc</a:t>
            </a:r>
            <a:r>
              <a:rPr lang="en-US" dirty="0"/>
              <a:t>,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,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</p:txBody>
      </p:sp>
      <p:pic>
        <p:nvPicPr>
          <p:cNvPr id="6" name="Picture 21" descr="http://www.risedisplay.com/wp-content/uploads/2012/03/Noble-Americas-Hea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428750"/>
            <a:ext cx="3508100" cy="15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2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8058" y="964930"/>
            <a:ext cx="4927343" cy="26355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Tăng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cross-sell </a:t>
            </a:r>
            <a:r>
              <a:rPr lang="en-US" sz="2800" dirty="0" err="1"/>
              <a:t>hoặc</a:t>
            </a:r>
            <a:r>
              <a:rPr lang="en-US" sz="2800" dirty="0"/>
              <a:t> up-sell.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quảng</a:t>
            </a:r>
            <a:r>
              <a:rPr lang="en-US" sz="2800" dirty="0"/>
              <a:t> </a:t>
            </a:r>
            <a:r>
              <a:rPr lang="en-US" sz="2800" dirty="0" err="1"/>
              <a:t>cáo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Co-branding, co-promotion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hãng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en-US" sz="2800" dirty="0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5353"/>
            <a:ext cx="4800600" cy="5506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Thu</a:t>
            </a:r>
          </a:p>
        </p:txBody>
      </p:sp>
      <p:pic>
        <p:nvPicPr>
          <p:cNvPr id="5122" name="Picture 2" descr="http://live.conversionleadership.com/wp-content/uploads/2013/06/cross-sell-up-se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140" y="1123950"/>
            <a:ext cx="3075256" cy="16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honewareinc.com/wp-content/uploads/2012/06/upse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992" y="0"/>
            <a:ext cx="1316864" cy="98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encrypted-tbn2.gstatic.com/images?q=tbn:ANd9GcRxS4GeBdFtt7LMP9BL02eU4A6fIu0rYlcvzeqOsx_pccVMfty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658028"/>
            <a:ext cx="2198279" cy="9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static.com/images?q=tbn:ANd9GcQ83cH5cARn8xKqfuhE5CAUX1ivMENxWWxBq3RX0yYjJ5vBIwuNM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831093"/>
            <a:ext cx="1922447" cy="8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2.gstatic.com/images?q=tbn:ANd9GcSOBu2XAcPyudLvJviizl4DPkdU0YbQ3gIBaLeaEmyezmWpwga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659848"/>
            <a:ext cx="1923924" cy="92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393" y="3661789"/>
            <a:ext cx="2083057" cy="94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7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0622" y="971550"/>
            <a:ext cx="6630378" cy="550670"/>
          </a:xfrm>
        </p:spPr>
        <p:txBody>
          <a:bodyPr>
            <a:no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HÃY XEM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 CÁCH CHÚNG TÔI TẠO RA NHỮNG GIÁ TRỊ MỚI</a:t>
            </a:r>
          </a:p>
        </p:txBody>
      </p:sp>
      <p:pic>
        <p:nvPicPr>
          <p:cNvPr id="2050" name="Picture 2" descr="C:\Users\E6320\Desktop\IMAGE STORE\Social-Media-in-Business-Social-Media-Applications-Gu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61" y="1693918"/>
            <a:ext cx="3086100" cy="2779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5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ular Arrow 26"/>
          <p:cNvSpPr/>
          <p:nvPr/>
        </p:nvSpPr>
        <p:spPr>
          <a:xfrm rot="15181221">
            <a:off x="2840132" y="498093"/>
            <a:ext cx="3218079" cy="3438449"/>
          </a:xfrm>
          <a:prstGeom prst="circularArrow">
            <a:avLst>
              <a:gd name="adj1" fmla="val 6714"/>
              <a:gd name="adj2" fmla="val 805158"/>
              <a:gd name="adj3" fmla="val 20629323"/>
              <a:gd name="adj4" fmla="val 3496901"/>
              <a:gd name="adj5" fmla="val 10337"/>
            </a:avLst>
          </a:prstGeom>
          <a:solidFill>
            <a:schemeClr val="accent6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667000" y="2114550"/>
            <a:ext cx="533400" cy="51435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0800000">
            <a:off x="5682574" y="2074016"/>
            <a:ext cx="533400" cy="51435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13760" y="1360634"/>
            <a:ext cx="2121626" cy="1746395"/>
          </a:xfrm>
          <a:prstGeom prst="ellipse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25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n-US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Right Arrow 35"/>
          <p:cNvSpPr/>
          <p:nvPr/>
        </p:nvSpPr>
        <p:spPr>
          <a:xfrm rot="7950930">
            <a:off x="2979341" y="2969420"/>
            <a:ext cx="607219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4257676" y="3114677"/>
            <a:ext cx="400049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715000" y="3645695"/>
            <a:ext cx="1714500" cy="754856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SALES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485900" y="3657602"/>
            <a:ext cx="1714500" cy="800099"/>
            <a:chOff x="0" y="990594"/>
            <a:chExt cx="1714500" cy="131064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0" name="Rounded Rectangle 39"/>
            <p:cNvSpPr/>
            <p:nvPr/>
          </p:nvSpPr>
          <p:spPr>
            <a:xfrm>
              <a:off x="0" y="990594"/>
              <a:ext cx="1714500" cy="13106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ounded Rectangle 6"/>
            <p:cNvSpPr/>
            <p:nvPr/>
          </p:nvSpPr>
          <p:spPr>
            <a:xfrm>
              <a:off x="63500" y="1177827"/>
              <a:ext cx="1587500" cy="1002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rIns="34290" spcCol="127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Fan </a:t>
              </a:r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và</a:t>
              </a:r>
              <a:r>
                <a:rPr lang="en-US" sz="1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 </a:t>
              </a:r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Tương</a:t>
              </a:r>
              <a:r>
                <a:rPr lang="en-US" sz="1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Tác</a:t>
              </a:r>
              <a:endParaRPr lang="en-US" sz="1200" b="1" dirty="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42" name="Right Arrow 41"/>
          <p:cNvSpPr/>
          <p:nvPr/>
        </p:nvSpPr>
        <p:spPr>
          <a:xfrm rot="8325887">
            <a:off x="5256268" y="1128548"/>
            <a:ext cx="609765" cy="51435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5902517" y="986166"/>
            <a:ext cx="2819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Facebook</a:t>
            </a:r>
          </a:p>
        </p:txBody>
      </p:sp>
      <p:sp>
        <p:nvSpPr>
          <p:cNvPr id="45" name="Right Arrow 44"/>
          <p:cNvSpPr/>
          <p:nvPr/>
        </p:nvSpPr>
        <p:spPr>
          <a:xfrm rot="1965721">
            <a:off x="2928733" y="1182798"/>
            <a:ext cx="610825" cy="56953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2658122">
            <a:off x="5381626" y="3080147"/>
            <a:ext cx="741363" cy="51435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19500" y="3771902"/>
            <a:ext cx="1714500" cy="800099"/>
            <a:chOff x="0" y="990594"/>
            <a:chExt cx="1714500" cy="131064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8" name="Rounded Rectangle 47"/>
            <p:cNvSpPr/>
            <p:nvPr/>
          </p:nvSpPr>
          <p:spPr>
            <a:xfrm>
              <a:off x="0" y="990594"/>
              <a:ext cx="1714500" cy="13106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Rounded Rectangle 6"/>
            <p:cNvSpPr/>
            <p:nvPr/>
          </p:nvSpPr>
          <p:spPr>
            <a:xfrm>
              <a:off x="63500" y="1204803"/>
              <a:ext cx="1587500" cy="1002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rIns="34290" spcCol="1270" anchor="ctr"/>
            <a:lstStyle/>
            <a:p>
              <a:pPr algn="ctr">
                <a:defRPr/>
              </a:pPr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Nhận</a:t>
              </a:r>
              <a:r>
                <a:rPr lang="en-US" sz="1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biết</a:t>
              </a:r>
              <a:r>
                <a:rPr lang="en-US" sz="1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và</a:t>
              </a:r>
              <a:r>
                <a:rPr lang="en-US" sz="1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+mj-lt"/>
                  <a:cs typeface="Arial" pitchFamily="34" charset="0"/>
                </a:rPr>
                <a:t>Tham</a:t>
              </a:r>
              <a:r>
                <a:rPr lang="en-US" sz="1200" b="1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 Gia</a:t>
              </a:r>
            </a:p>
          </p:txBody>
        </p:sp>
      </p:grp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6275780" y="2192690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Các</a:t>
            </a:r>
            <a:r>
              <a:rPr lang="en-US" sz="1200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mạng</a:t>
            </a:r>
            <a:r>
              <a:rPr lang="en-US" sz="1200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xã</a:t>
            </a:r>
            <a:r>
              <a:rPr lang="en-US" sz="1200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hội</a:t>
            </a:r>
            <a:r>
              <a:rPr lang="en-US" sz="1200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khác</a:t>
            </a:r>
            <a:endParaRPr lang="en-US" sz="1200" dirty="0">
              <a:ln w="12700">
                <a:noFill/>
                <a:prstDash val="solid"/>
              </a:ln>
              <a:latin typeface="+mj-lt"/>
              <a:cs typeface="Arial" pitchFamily="34" charset="0"/>
            </a:endParaRP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>
            <a:off x="1188021" y="904841"/>
            <a:ext cx="1767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Truyền</a:t>
            </a: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Thông</a:t>
            </a: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Quản</a:t>
            </a: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Lý</a:t>
            </a: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Tập</a:t>
            </a: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Trung</a:t>
            </a: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Tại</a:t>
            </a:r>
            <a:r>
              <a:rPr lang="en-US" sz="1200" b="1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Chi </a:t>
            </a:r>
            <a:r>
              <a:rPr lang="en-US" sz="1200" b="1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Nhánh</a:t>
            </a:r>
            <a:endParaRPr lang="en-US" sz="1200" b="1" dirty="0">
              <a:ln w="12700">
                <a:noFill/>
                <a:prstDash val="solid"/>
              </a:ln>
              <a:latin typeface="+mj-lt"/>
              <a:cs typeface="Arial" pitchFamily="34" charset="0"/>
            </a:endParaRPr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1153144" y="2233225"/>
            <a:ext cx="14757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Quảng</a:t>
            </a:r>
            <a:r>
              <a:rPr lang="en-US" sz="1200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en-US" sz="1200" dirty="0" err="1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cáo</a:t>
            </a:r>
            <a:r>
              <a:rPr lang="en-US" sz="1200" dirty="0">
                <a:ln w="12700">
                  <a:noFill/>
                  <a:prstDash val="solid"/>
                </a:ln>
                <a:latin typeface="+mj-lt"/>
                <a:cs typeface="Arial" pitchFamily="34" charset="0"/>
              </a:rPr>
              <a:t> online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Thiện</a:t>
            </a:r>
            <a:r>
              <a:rPr lang="en-US" sz="1800" dirty="0"/>
              <a:t> </a:t>
            </a:r>
            <a:r>
              <a:rPr lang="en-US" sz="1800" dirty="0" err="1"/>
              <a:t>Kênh</a:t>
            </a:r>
            <a:r>
              <a:rPr lang="en-US" sz="1800" dirty="0"/>
              <a:t> Digital Marketing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Mạng</a:t>
            </a:r>
            <a:r>
              <a:rPr lang="en-US" sz="1800" dirty="0"/>
              <a:t> </a:t>
            </a:r>
            <a:r>
              <a:rPr lang="en-US" sz="1800" dirty="0" err="1"/>
              <a:t>Xã</a:t>
            </a:r>
            <a:r>
              <a:rPr lang="en-US" sz="1800" dirty="0"/>
              <a:t> </a:t>
            </a:r>
            <a:r>
              <a:rPr lang="en-US" sz="1800" dirty="0" err="1"/>
              <a:t>Hội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</a:t>
            </a:r>
            <a:r>
              <a:rPr lang="en-US" sz="1800" dirty="0" err="1"/>
              <a:t>Truyền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Quản</a:t>
            </a:r>
            <a:r>
              <a:rPr lang="en-US" sz="1800" dirty="0"/>
              <a:t> </a:t>
            </a:r>
            <a:r>
              <a:rPr lang="en-US" sz="1800" dirty="0" err="1"/>
              <a:t>Lý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Chi </a:t>
            </a:r>
            <a:r>
              <a:rPr lang="en-US" sz="1800" dirty="0" err="1"/>
              <a:t>Nhánh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Star Media</a:t>
            </a:r>
          </a:p>
        </p:txBody>
      </p:sp>
      <p:pic>
        <p:nvPicPr>
          <p:cNvPr id="1026" name="Picture 2" descr="http://seeon.com/examples/icon-br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99" y="1691758"/>
            <a:ext cx="1001863" cy="10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8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CÁC GIẢI PHÁP QUẢN LÝ MÀN HÌNH TẬP TRUNG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CUNG CẤP BỞI STAR MEDIA</a:t>
            </a:r>
          </a:p>
        </p:txBody>
      </p:sp>
    </p:spTree>
    <p:extLst>
      <p:ext uri="{BB962C8B-B14F-4D97-AF65-F5344CB8AC3E}">
        <p14:creationId xmlns:p14="http://schemas.microsoft.com/office/powerpoint/2010/main" val="794657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7800" y="965233"/>
          <a:ext cx="8890000" cy="378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222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91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vi-VN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Đảm bảo tính an toàn và bảo mật, hệ thống phải độc lập với hệ thống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hữu</a:t>
                      </a:r>
                      <a:endParaRPr lang="vi-VN" sz="12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Firewall,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Secure connection,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(Role-based security), Audit trail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server,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hàng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7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chóng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endParaRPr lang="en-US" sz="12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endPara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7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vi-VN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 dạng nội dung hiển thị, hỗ trợ nhiều phương án trình chiếu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Multiple-zone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Multiple-channel: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LCD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chi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91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vi-VN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 thống vận hành 1 người, không phụ thuộc vào kênh phân phối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2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(Live)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live (RSS, live TV, streaming video …)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07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vi-VN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 xuất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web </a:t>
                      </a:r>
                      <a:r>
                        <a:rPr lang="en-US" sz="12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v.d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lãi suất, tỷ giá vàng/usd</a:t>
                      </a:r>
                      <a:r>
                        <a:rPr lang="en-US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news …</a:t>
                      </a:r>
                      <a:endParaRPr lang="vi-VN" sz="12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database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website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endParaRPr lang="en-US" sz="12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007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vi-VN" sz="12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 lường và phân tích được hành vi khách hàng</a:t>
                      </a:r>
                      <a:endParaRPr lang="en-US" sz="12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Audience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Matrix 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log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 err="1"/>
              <a:t>Một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Yêu</a:t>
            </a:r>
            <a:r>
              <a:rPr lang="en-US" sz="2100" dirty="0"/>
              <a:t> </a:t>
            </a:r>
            <a:r>
              <a:rPr lang="en-US" sz="2100" dirty="0" err="1"/>
              <a:t>Cầu</a:t>
            </a:r>
            <a:r>
              <a:rPr lang="en-US" sz="2100" dirty="0"/>
              <a:t> </a:t>
            </a:r>
            <a:r>
              <a:rPr lang="en-US" sz="2100" dirty="0" err="1"/>
              <a:t>Thông</a:t>
            </a:r>
            <a:r>
              <a:rPr lang="en-US" sz="2100" dirty="0"/>
              <a:t> </a:t>
            </a:r>
            <a:r>
              <a:rPr lang="en-US" sz="2100" dirty="0" err="1"/>
              <a:t>Thường</a:t>
            </a:r>
            <a:r>
              <a:rPr lang="en-US" sz="2100" dirty="0"/>
              <a:t> </a:t>
            </a:r>
            <a:br>
              <a:rPr lang="en-US" sz="2100" dirty="0"/>
            </a:br>
            <a:r>
              <a:rPr lang="en-US" sz="2100" dirty="0" err="1"/>
              <a:t>Về</a:t>
            </a:r>
            <a:r>
              <a:rPr lang="en-US" sz="2100" dirty="0"/>
              <a:t> </a:t>
            </a:r>
            <a:r>
              <a:rPr lang="en-US" sz="2100" dirty="0" err="1"/>
              <a:t>Hệ</a:t>
            </a:r>
            <a:r>
              <a:rPr lang="en-US" sz="2100" dirty="0"/>
              <a:t> </a:t>
            </a:r>
            <a:r>
              <a:rPr lang="en-US" sz="2100" dirty="0" err="1"/>
              <a:t>Thống</a:t>
            </a:r>
            <a:r>
              <a:rPr lang="en-US" sz="2100" dirty="0"/>
              <a:t> </a:t>
            </a:r>
            <a:r>
              <a:rPr lang="en-US" sz="2100" dirty="0" err="1"/>
              <a:t>Quản</a:t>
            </a:r>
            <a:r>
              <a:rPr lang="en-US" sz="2100" dirty="0"/>
              <a:t> </a:t>
            </a:r>
            <a:r>
              <a:rPr lang="en-US" sz="2100" dirty="0" err="1"/>
              <a:t>Lý</a:t>
            </a:r>
            <a:r>
              <a:rPr lang="en-US" sz="2100" dirty="0"/>
              <a:t> </a:t>
            </a:r>
            <a:r>
              <a:rPr lang="en-US" sz="2100" dirty="0" err="1"/>
              <a:t>Màn</a:t>
            </a:r>
            <a:r>
              <a:rPr lang="en-US" sz="2100" dirty="0"/>
              <a:t> </a:t>
            </a:r>
            <a:r>
              <a:rPr lang="en-US" sz="2100" dirty="0" err="1"/>
              <a:t>Hình</a:t>
            </a:r>
            <a:r>
              <a:rPr lang="en-US" sz="2100" dirty="0"/>
              <a:t> </a:t>
            </a:r>
            <a:r>
              <a:rPr lang="en-US" sz="2100" dirty="0" err="1"/>
              <a:t>Tập</a:t>
            </a:r>
            <a:r>
              <a:rPr lang="en-US" sz="2100" dirty="0"/>
              <a:t> </a:t>
            </a:r>
            <a:r>
              <a:rPr lang="en-US" sz="2100" dirty="0" err="1"/>
              <a:t>Trung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85829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err="1"/>
              <a:t>Có</a:t>
            </a:r>
            <a:r>
              <a:rPr lang="en-US" sz="1800"/>
              <a:t> 4 </a:t>
            </a:r>
            <a:r>
              <a:rPr lang="en-US" sz="1800" err="1"/>
              <a:t>loại</a:t>
            </a:r>
            <a:r>
              <a:rPr lang="en-US" sz="1800"/>
              <a:t> </a:t>
            </a:r>
            <a:r>
              <a:rPr lang="en-US" sz="1800" err="1"/>
              <a:t>giải</a:t>
            </a:r>
            <a:r>
              <a:rPr lang="en-US" sz="1800"/>
              <a:t> </a:t>
            </a:r>
            <a:r>
              <a:rPr lang="en-US" sz="1800" err="1"/>
              <a:t>pháp</a:t>
            </a:r>
            <a:r>
              <a:rPr lang="en-US" sz="1800"/>
              <a:t> </a:t>
            </a:r>
            <a:r>
              <a:rPr lang="en-US" sz="1800" err="1"/>
              <a:t>với</a:t>
            </a:r>
            <a:r>
              <a:rPr lang="en-US" sz="1800"/>
              <a:t> </a:t>
            </a:r>
            <a:r>
              <a:rPr lang="en-US" sz="1800" err="1"/>
              <a:t>mức</a:t>
            </a:r>
            <a:r>
              <a:rPr lang="en-US" sz="1800"/>
              <a:t> </a:t>
            </a:r>
            <a:r>
              <a:rPr lang="en-US" sz="1800" err="1"/>
              <a:t>độ</a:t>
            </a:r>
            <a:r>
              <a:rPr lang="en-US" sz="1800"/>
              <a:t> </a:t>
            </a:r>
            <a:r>
              <a:rPr lang="en-US" sz="1800" err="1"/>
              <a:t>đầu</a:t>
            </a:r>
            <a:r>
              <a:rPr lang="en-US" sz="1800"/>
              <a:t> </a:t>
            </a:r>
            <a:r>
              <a:rPr lang="en-US" sz="1800" err="1"/>
              <a:t>tư</a:t>
            </a:r>
            <a:r>
              <a:rPr lang="en-US" sz="1800"/>
              <a:t> </a:t>
            </a:r>
            <a:r>
              <a:rPr lang="en-US" sz="1800" err="1"/>
              <a:t>khác</a:t>
            </a:r>
            <a:r>
              <a:rPr lang="en-US" sz="1800"/>
              <a:t> </a:t>
            </a:r>
            <a:r>
              <a:rPr lang="en-US" sz="1800" err="1"/>
              <a:t>nhau</a:t>
            </a:r>
            <a:r>
              <a:rPr lang="en-US" sz="1600"/>
              <a:t>:</a:t>
            </a:r>
          </a:p>
          <a:p>
            <a:pPr>
              <a:spcBef>
                <a:spcPts val="1200"/>
              </a:spcBef>
            </a:pPr>
            <a:r>
              <a:rPr lang="en-US" sz="1600" b="1" err="1"/>
              <a:t>Cơ</a:t>
            </a:r>
            <a:r>
              <a:rPr lang="en-US" sz="1600" b="1"/>
              <a:t> </a:t>
            </a:r>
            <a:r>
              <a:rPr lang="en-US" sz="1600" b="1" err="1"/>
              <a:t>Bản</a:t>
            </a:r>
            <a:r>
              <a:rPr lang="en-US" sz="1600" b="1"/>
              <a:t> (Basic) $: </a:t>
            </a:r>
            <a:r>
              <a:rPr lang="en-US" sz="1600"/>
              <a:t>1 </a:t>
            </a:r>
            <a:r>
              <a:rPr lang="en-US" sz="1600" err="1"/>
              <a:t>màn</a:t>
            </a:r>
            <a:r>
              <a:rPr lang="en-US" sz="1600"/>
              <a:t> </a:t>
            </a:r>
            <a:r>
              <a:rPr lang="en-US" sz="1600" err="1"/>
              <a:t>hình</a:t>
            </a:r>
            <a:r>
              <a:rPr lang="en-US" sz="1600"/>
              <a:t>, 1 </a:t>
            </a:r>
            <a:r>
              <a:rPr lang="en-US" sz="1600" err="1"/>
              <a:t>nội</a:t>
            </a:r>
            <a:r>
              <a:rPr lang="en-US" sz="1600"/>
              <a:t> dung, </a:t>
            </a:r>
            <a:r>
              <a:rPr lang="en-US" sz="1600" err="1"/>
              <a:t>cập</a:t>
            </a:r>
            <a:r>
              <a:rPr lang="en-US" sz="1600"/>
              <a:t> </a:t>
            </a:r>
            <a:r>
              <a:rPr lang="en-US" sz="1600" err="1"/>
              <a:t>nhật</a:t>
            </a:r>
            <a:r>
              <a:rPr lang="en-US" sz="1600"/>
              <a:t> </a:t>
            </a:r>
            <a:r>
              <a:rPr lang="en-US" sz="1600" err="1"/>
              <a:t>tại</a:t>
            </a:r>
            <a:r>
              <a:rPr lang="en-US" sz="1600"/>
              <a:t> </a:t>
            </a:r>
            <a:r>
              <a:rPr lang="en-US" sz="1600" err="1"/>
              <a:t>chỗ</a:t>
            </a:r>
            <a:r>
              <a:rPr lang="en-US" sz="1600"/>
              <a:t> </a:t>
            </a:r>
            <a:r>
              <a:rPr lang="en-US" sz="1600" err="1"/>
              <a:t>bằng</a:t>
            </a:r>
            <a:r>
              <a:rPr lang="en-US" sz="1600"/>
              <a:t> USB </a:t>
            </a:r>
            <a:r>
              <a:rPr lang="en-US" sz="1600" err="1"/>
              <a:t>hoặc</a:t>
            </a:r>
            <a:r>
              <a:rPr lang="en-US" sz="1600"/>
              <a:t> </a:t>
            </a:r>
            <a:r>
              <a:rPr lang="en-US" sz="1600" err="1"/>
              <a:t>cho</a:t>
            </a:r>
            <a:r>
              <a:rPr lang="en-US" sz="1600"/>
              <a:t> CPU chi </a:t>
            </a:r>
            <a:r>
              <a:rPr lang="en-US" sz="1600" err="1"/>
              <a:t>nhánh</a:t>
            </a:r>
            <a:r>
              <a:rPr lang="en-US" sz="1600"/>
              <a:t> </a:t>
            </a:r>
            <a:r>
              <a:rPr lang="en-US" sz="1600" err="1"/>
              <a:t>mở</a:t>
            </a:r>
            <a:r>
              <a:rPr lang="en-US" sz="1600"/>
              <a:t> website </a:t>
            </a:r>
            <a:r>
              <a:rPr lang="en-US" sz="1600" err="1"/>
              <a:t>phát</a:t>
            </a:r>
            <a:r>
              <a:rPr lang="en-US" sz="1600"/>
              <a:t>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trực</a:t>
            </a:r>
            <a:r>
              <a:rPr lang="en-US" sz="1600"/>
              <a:t> </a:t>
            </a:r>
            <a:r>
              <a:rPr lang="en-US" sz="1600" err="1"/>
              <a:t>tiếp</a:t>
            </a:r>
            <a:r>
              <a:rPr lang="en-US" sz="1600"/>
              <a:t>.</a:t>
            </a:r>
          </a:p>
          <a:p>
            <a:pPr>
              <a:spcBef>
                <a:spcPts val="1200"/>
              </a:spcBef>
            </a:pPr>
            <a:r>
              <a:rPr lang="en-US" sz="1600" b="1" err="1"/>
              <a:t>Nâng</a:t>
            </a:r>
            <a:r>
              <a:rPr lang="en-US" sz="1600" b="1"/>
              <a:t> Cao (Moderate) $$: </a:t>
            </a:r>
            <a:r>
              <a:rPr lang="en-US" sz="1600"/>
              <a:t>1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cho</a:t>
            </a:r>
            <a:r>
              <a:rPr lang="en-US" sz="1600"/>
              <a:t> </a:t>
            </a:r>
            <a:r>
              <a:rPr lang="en-US" sz="1600" err="1"/>
              <a:t>tất</a:t>
            </a:r>
            <a:r>
              <a:rPr lang="en-US" sz="1600"/>
              <a:t> </a:t>
            </a:r>
            <a:r>
              <a:rPr lang="en-US" sz="1600" err="1"/>
              <a:t>cả</a:t>
            </a:r>
            <a:r>
              <a:rPr lang="en-US" sz="1600"/>
              <a:t> </a:t>
            </a:r>
            <a:r>
              <a:rPr lang="en-US" sz="1600" err="1"/>
              <a:t>màn</a:t>
            </a:r>
            <a:r>
              <a:rPr lang="en-US" sz="1600"/>
              <a:t> </a:t>
            </a:r>
            <a:r>
              <a:rPr lang="en-US" sz="1600" err="1"/>
              <a:t>hình</a:t>
            </a:r>
            <a:r>
              <a:rPr lang="en-US" sz="1600"/>
              <a:t>,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tập</a:t>
            </a:r>
            <a:r>
              <a:rPr lang="en-US" sz="1600"/>
              <a:t> </a:t>
            </a:r>
            <a:r>
              <a:rPr lang="en-US" sz="1600" err="1"/>
              <a:t>trung</a:t>
            </a:r>
            <a:r>
              <a:rPr lang="en-US" sz="1600"/>
              <a:t> </a:t>
            </a:r>
            <a:r>
              <a:rPr lang="en-US" sz="1600" err="1"/>
              <a:t>hình</a:t>
            </a:r>
            <a:r>
              <a:rPr lang="en-US" sz="1600"/>
              <a:t> </a:t>
            </a:r>
            <a:r>
              <a:rPr lang="en-US" sz="1600" err="1"/>
              <a:t>thức</a:t>
            </a:r>
            <a:r>
              <a:rPr lang="en-US" sz="1600"/>
              <a:t> client-server, </a:t>
            </a:r>
            <a:r>
              <a:rPr lang="en-US" sz="1600" err="1"/>
              <a:t>máy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tại</a:t>
            </a:r>
            <a:r>
              <a:rPr lang="en-US" sz="1600"/>
              <a:t> chi </a:t>
            </a:r>
            <a:r>
              <a:rPr lang="en-US" sz="1600" err="1"/>
              <a:t>nhánh</a:t>
            </a:r>
            <a:r>
              <a:rPr lang="en-US" sz="1600"/>
              <a:t> </a:t>
            </a:r>
            <a:r>
              <a:rPr lang="en-US" sz="1600" err="1"/>
              <a:t>độc</a:t>
            </a:r>
            <a:r>
              <a:rPr lang="en-US" sz="1600"/>
              <a:t> </a:t>
            </a:r>
            <a:r>
              <a:rPr lang="en-US" sz="1600" err="1"/>
              <a:t>lập</a:t>
            </a:r>
            <a:r>
              <a:rPr lang="en-US" sz="1600"/>
              <a:t> </a:t>
            </a:r>
            <a:r>
              <a:rPr lang="en-US" sz="1600" err="1"/>
              <a:t>với</a:t>
            </a:r>
            <a:r>
              <a:rPr lang="en-US" sz="1600"/>
              <a:t> server </a:t>
            </a:r>
            <a:r>
              <a:rPr lang="en-US" sz="1600" err="1"/>
              <a:t>không</a:t>
            </a:r>
            <a:r>
              <a:rPr lang="en-US" sz="1600"/>
              <a:t> </a:t>
            </a:r>
            <a:r>
              <a:rPr lang="en-US" sz="1600" err="1"/>
              <a:t>tùy</a:t>
            </a:r>
            <a:r>
              <a:rPr lang="en-US" sz="1600"/>
              <a:t> </a:t>
            </a:r>
            <a:r>
              <a:rPr lang="en-US" sz="1600" err="1"/>
              <a:t>thuộc</a:t>
            </a:r>
            <a:r>
              <a:rPr lang="en-US" sz="1600"/>
              <a:t> </a:t>
            </a:r>
            <a:r>
              <a:rPr lang="en-US" sz="1600" err="1"/>
              <a:t>vào</a:t>
            </a:r>
            <a:r>
              <a:rPr lang="en-US" sz="1600"/>
              <a:t> </a:t>
            </a:r>
            <a:r>
              <a:rPr lang="en-US" sz="1600" err="1"/>
              <a:t>mạng</a:t>
            </a:r>
            <a:r>
              <a:rPr lang="en-US" sz="1600"/>
              <a:t>, </a:t>
            </a:r>
            <a:r>
              <a:rPr lang="en-US" sz="1600" err="1"/>
              <a:t>phân</a:t>
            </a:r>
            <a:r>
              <a:rPr lang="en-US" sz="1600"/>
              <a:t> </a:t>
            </a:r>
            <a:r>
              <a:rPr lang="en-US" sz="1600" err="1"/>
              <a:t>quyền</a:t>
            </a:r>
            <a:r>
              <a:rPr lang="en-US" sz="1600"/>
              <a:t>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, firewall, secure connection</a:t>
            </a:r>
          </a:p>
          <a:p>
            <a:pPr>
              <a:spcBef>
                <a:spcPts val="1200"/>
              </a:spcBef>
            </a:pPr>
            <a:r>
              <a:rPr lang="en-US" sz="1600" b="1"/>
              <a:t>Trung </a:t>
            </a:r>
            <a:r>
              <a:rPr lang="en-US" sz="1600" b="1" err="1"/>
              <a:t>Cấp</a:t>
            </a:r>
            <a:r>
              <a:rPr lang="en-US" sz="1600" b="1"/>
              <a:t> (Intermediate) $$$: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tính</a:t>
            </a:r>
            <a:r>
              <a:rPr lang="en-US" sz="1600"/>
              <a:t> </a:t>
            </a:r>
            <a:r>
              <a:rPr lang="en-US" sz="1600" err="1"/>
              <a:t>năng</a:t>
            </a:r>
            <a:r>
              <a:rPr lang="en-US" sz="1600"/>
              <a:t> của </a:t>
            </a:r>
            <a:r>
              <a:rPr lang="en-US" sz="1600" err="1"/>
              <a:t>Nâng</a:t>
            </a:r>
            <a:r>
              <a:rPr lang="en-US" sz="1600"/>
              <a:t> Cao, </a:t>
            </a:r>
            <a:r>
              <a:rPr lang="en-US" sz="1600" err="1"/>
              <a:t>cộng</a:t>
            </a:r>
            <a:r>
              <a:rPr lang="en-US" sz="1600"/>
              <a:t> </a:t>
            </a:r>
            <a:r>
              <a:rPr lang="en-US" sz="1600" err="1"/>
              <a:t>thêm</a:t>
            </a:r>
            <a:r>
              <a:rPr lang="en-US" sz="1600"/>
              <a:t> </a:t>
            </a:r>
            <a:r>
              <a:rPr lang="en-US" sz="1600" err="1"/>
              <a:t>khả</a:t>
            </a:r>
            <a:r>
              <a:rPr lang="en-US" sz="1600"/>
              <a:t> </a:t>
            </a:r>
            <a:r>
              <a:rPr lang="en-US" sz="1600" err="1"/>
              <a:t>năng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 2 </a:t>
            </a:r>
            <a:r>
              <a:rPr lang="en-US" sz="1600" err="1"/>
              <a:t>hoặc</a:t>
            </a:r>
            <a:r>
              <a:rPr lang="en-US" sz="1600"/>
              <a:t> </a:t>
            </a:r>
            <a:r>
              <a:rPr lang="en-US" sz="1600" err="1"/>
              <a:t>nhiều</a:t>
            </a:r>
            <a:r>
              <a:rPr lang="en-US" sz="1600"/>
              <a:t> </a:t>
            </a:r>
            <a:r>
              <a:rPr lang="en-US" sz="1600" err="1"/>
              <a:t>nội</a:t>
            </a:r>
            <a:r>
              <a:rPr lang="en-US" sz="1600"/>
              <a:t> dung (</a:t>
            </a:r>
            <a:r>
              <a:rPr lang="en-US" sz="1600" err="1"/>
              <a:t>kênh</a:t>
            </a:r>
            <a:r>
              <a:rPr lang="en-US" sz="1600"/>
              <a:t>) </a:t>
            </a:r>
            <a:r>
              <a:rPr lang="en-US" sz="1600" err="1"/>
              <a:t>trên</a:t>
            </a:r>
            <a:r>
              <a:rPr lang="en-US" sz="1600"/>
              <a:t> 1 </a:t>
            </a:r>
            <a:r>
              <a:rPr lang="en-US" sz="1600" err="1"/>
              <a:t>máy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, chia </a:t>
            </a:r>
            <a:r>
              <a:rPr lang="en-US" sz="1600" err="1"/>
              <a:t>khu</a:t>
            </a:r>
            <a:r>
              <a:rPr lang="en-US" sz="1600"/>
              <a:t> </a:t>
            </a:r>
            <a:r>
              <a:rPr lang="en-US" sz="1600" err="1"/>
              <a:t>vực</a:t>
            </a:r>
            <a:r>
              <a:rPr lang="en-US" sz="1600"/>
              <a:t> (zone) </a:t>
            </a:r>
            <a:r>
              <a:rPr lang="en-US" sz="1600" err="1"/>
              <a:t>trên</a:t>
            </a:r>
            <a:r>
              <a:rPr lang="en-US" sz="1600"/>
              <a:t> </a:t>
            </a:r>
            <a:r>
              <a:rPr lang="en-US" sz="1600" err="1"/>
              <a:t>mỗi</a:t>
            </a:r>
            <a:r>
              <a:rPr lang="en-US" sz="1600"/>
              <a:t> </a:t>
            </a:r>
            <a:r>
              <a:rPr lang="en-US" sz="1600" err="1"/>
              <a:t>màn</a:t>
            </a:r>
            <a:r>
              <a:rPr lang="en-US" sz="1600"/>
              <a:t> </a:t>
            </a:r>
            <a:r>
              <a:rPr lang="en-US" sz="1600" err="1"/>
              <a:t>hình</a:t>
            </a:r>
            <a:r>
              <a:rPr lang="en-US" sz="1600"/>
              <a:t> </a:t>
            </a:r>
            <a:r>
              <a:rPr lang="en-US" sz="1600" err="1"/>
              <a:t>để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 </a:t>
            </a:r>
            <a:r>
              <a:rPr lang="en-US" sz="1600" err="1"/>
              <a:t>nhiều</a:t>
            </a:r>
            <a:r>
              <a:rPr lang="en-US" sz="1600"/>
              <a:t>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khác</a:t>
            </a:r>
            <a:r>
              <a:rPr lang="en-US" sz="1600"/>
              <a:t> </a:t>
            </a:r>
            <a:r>
              <a:rPr lang="en-US" sz="1600" err="1"/>
              <a:t>nhiều</a:t>
            </a:r>
            <a:r>
              <a:rPr lang="en-US" sz="1600"/>
              <a:t>,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sức</a:t>
            </a:r>
            <a:r>
              <a:rPr lang="en-US" sz="1600"/>
              <a:t> </a:t>
            </a:r>
            <a:r>
              <a:rPr lang="en-US" sz="1600" err="1"/>
              <a:t>khỏe</a:t>
            </a:r>
            <a:r>
              <a:rPr lang="en-US" sz="1600"/>
              <a:t> </a:t>
            </a:r>
            <a:r>
              <a:rPr lang="en-US" sz="1600" err="1"/>
              <a:t>hệ</a:t>
            </a:r>
            <a:r>
              <a:rPr lang="en-US" sz="1600"/>
              <a:t> </a:t>
            </a:r>
            <a:r>
              <a:rPr lang="en-US" sz="1600" err="1"/>
              <a:t>thống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 local </a:t>
            </a:r>
            <a:r>
              <a:rPr lang="en-US" sz="1600" err="1"/>
              <a:t>tập</a:t>
            </a:r>
            <a:r>
              <a:rPr lang="en-US" sz="1600"/>
              <a:t> </a:t>
            </a:r>
            <a:r>
              <a:rPr lang="en-US" sz="1600" err="1"/>
              <a:t>trung</a:t>
            </a:r>
            <a:r>
              <a:rPr lang="en-US" sz="1600"/>
              <a:t>, RSS</a:t>
            </a:r>
          </a:p>
          <a:p>
            <a:pPr>
              <a:spcBef>
                <a:spcPts val="1200"/>
              </a:spcBef>
            </a:pPr>
            <a:r>
              <a:rPr lang="en-US" sz="1600" b="1"/>
              <a:t>Cao </a:t>
            </a:r>
            <a:r>
              <a:rPr lang="en-US" sz="1600" b="1" err="1"/>
              <a:t>Cấp</a:t>
            </a:r>
            <a:r>
              <a:rPr lang="en-US" sz="1600" b="1"/>
              <a:t> (Advanced) $$$$: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tính</a:t>
            </a:r>
            <a:r>
              <a:rPr lang="en-US" sz="1600"/>
              <a:t> </a:t>
            </a:r>
            <a:r>
              <a:rPr lang="en-US" sz="1600" err="1"/>
              <a:t>năng</a:t>
            </a:r>
            <a:r>
              <a:rPr lang="en-US" sz="1600"/>
              <a:t> của Trung </a:t>
            </a:r>
            <a:r>
              <a:rPr lang="en-US" sz="1600" err="1"/>
              <a:t>Cấp</a:t>
            </a:r>
            <a:r>
              <a:rPr lang="en-US" sz="1600"/>
              <a:t>, </a:t>
            </a:r>
            <a:r>
              <a:rPr lang="en-US" sz="1600" err="1"/>
              <a:t>cộng</a:t>
            </a:r>
            <a:r>
              <a:rPr lang="en-US" sz="1600"/>
              <a:t> </a:t>
            </a:r>
            <a:r>
              <a:rPr lang="en-US" sz="1600" err="1"/>
              <a:t>thêm</a:t>
            </a:r>
            <a:r>
              <a:rPr lang="en-US" sz="1600"/>
              <a:t> live TV (qua TV Tuner), </a:t>
            </a:r>
            <a:r>
              <a:rPr lang="en-US" sz="1600" err="1"/>
              <a:t>kết</a:t>
            </a:r>
            <a:r>
              <a:rPr lang="en-US" sz="1600"/>
              <a:t> </a:t>
            </a:r>
            <a:r>
              <a:rPr lang="en-US" sz="1600" err="1"/>
              <a:t>nối</a:t>
            </a:r>
            <a:r>
              <a:rPr lang="en-US" sz="1600"/>
              <a:t> </a:t>
            </a:r>
            <a:r>
              <a:rPr lang="en-US" sz="1600" err="1"/>
              <a:t>cơ</a:t>
            </a:r>
            <a:r>
              <a:rPr lang="en-US" sz="1600"/>
              <a:t> </a:t>
            </a:r>
            <a:r>
              <a:rPr lang="en-US" sz="1600" err="1"/>
              <a:t>sở</a:t>
            </a:r>
            <a:r>
              <a:rPr lang="en-US" sz="1600"/>
              <a:t> </a:t>
            </a:r>
            <a:r>
              <a:rPr lang="en-US" sz="1600" err="1"/>
              <a:t>dữ</a:t>
            </a:r>
            <a:r>
              <a:rPr lang="en-US" sz="1600"/>
              <a:t> </a:t>
            </a:r>
            <a:r>
              <a:rPr lang="en-US" sz="1600" err="1"/>
              <a:t>liệu</a:t>
            </a:r>
            <a:r>
              <a:rPr lang="en-US" sz="1600"/>
              <a:t>, stream video, </a:t>
            </a:r>
            <a:r>
              <a:rPr lang="en-US" sz="1600" err="1"/>
              <a:t>kênh</a:t>
            </a:r>
            <a:r>
              <a:rPr lang="en-US" sz="1600"/>
              <a:t> </a:t>
            </a:r>
            <a:r>
              <a:rPr lang="en-US" sz="1600" err="1"/>
              <a:t>âm</a:t>
            </a:r>
            <a:r>
              <a:rPr lang="en-US" sz="1600"/>
              <a:t> </a:t>
            </a:r>
            <a:r>
              <a:rPr lang="en-US" sz="1600" err="1"/>
              <a:t>thanh</a:t>
            </a:r>
            <a:r>
              <a:rPr lang="en-US" sz="1600"/>
              <a:t> </a:t>
            </a:r>
            <a:r>
              <a:rPr lang="en-US" sz="1600" err="1"/>
              <a:t>độc</a:t>
            </a:r>
            <a:r>
              <a:rPr lang="en-US" sz="1600"/>
              <a:t> </a:t>
            </a:r>
            <a:r>
              <a:rPr lang="en-US" sz="1600" err="1"/>
              <a:t>lập</a:t>
            </a:r>
            <a:r>
              <a:rPr lang="en-US" sz="1600"/>
              <a:t>,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 </a:t>
            </a:r>
            <a:r>
              <a:rPr lang="en-US" sz="1600" err="1"/>
              <a:t>tắt</a:t>
            </a:r>
            <a:r>
              <a:rPr lang="en-US" sz="1600"/>
              <a:t> </a:t>
            </a:r>
            <a:r>
              <a:rPr lang="en-US" sz="1600" err="1"/>
              <a:t>mở</a:t>
            </a:r>
            <a:r>
              <a:rPr lang="en-US" sz="1600"/>
              <a:t> </a:t>
            </a:r>
            <a:r>
              <a:rPr lang="en-US" sz="1600" err="1"/>
              <a:t>chuyển</a:t>
            </a:r>
            <a:r>
              <a:rPr lang="en-US" sz="1600"/>
              <a:t> </a:t>
            </a:r>
            <a:r>
              <a:rPr lang="en-US" sz="1600" err="1"/>
              <a:t>kênh</a:t>
            </a:r>
            <a:r>
              <a:rPr lang="en-US" sz="1600"/>
              <a:t> TV qua </a:t>
            </a:r>
            <a:r>
              <a:rPr lang="en-US" sz="1600" err="1"/>
              <a:t>cổng</a:t>
            </a:r>
            <a:r>
              <a:rPr lang="en-US" sz="1600"/>
              <a:t> RS232, </a:t>
            </a:r>
            <a:r>
              <a:rPr lang="en-US" sz="1600" err="1"/>
              <a:t>hệ</a:t>
            </a:r>
            <a:r>
              <a:rPr lang="en-US" sz="1600"/>
              <a:t> </a:t>
            </a:r>
            <a:r>
              <a:rPr lang="en-US" sz="1600" err="1"/>
              <a:t>thống</a:t>
            </a:r>
            <a:r>
              <a:rPr lang="en-US" sz="1600"/>
              <a:t> </a:t>
            </a:r>
            <a:r>
              <a:rPr lang="en-US" sz="1600" err="1"/>
              <a:t>thiết</a:t>
            </a:r>
            <a:r>
              <a:rPr lang="en-US" sz="1600"/>
              <a:t> </a:t>
            </a:r>
            <a:r>
              <a:rPr lang="en-US" sz="1600" err="1"/>
              <a:t>kế</a:t>
            </a:r>
            <a:r>
              <a:rPr lang="en-US" sz="1600"/>
              <a:t> layout </a:t>
            </a:r>
            <a:r>
              <a:rPr lang="en-US" sz="1600" err="1"/>
              <a:t>và</a:t>
            </a:r>
            <a:r>
              <a:rPr lang="en-US" sz="1600"/>
              <a:t> template 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Lọai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Pháp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1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Scala5 -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$$$$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19150"/>
            <a:ext cx="3429000" cy="397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một nhà cung cấp phần mềm hệ thống quản lý màn hình tập trung (Digital Signage Network_ DSN)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đầu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Trên 30 năm kinh nghiệm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Hơn 1000 đối tác tích hợp hệ thống toàn thế giới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Có mặt trên 100 nước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Quản lý hơn 3 triệu màn hình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467" y="1047750"/>
            <a:ext cx="549519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3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0" y="3021360"/>
            <a:ext cx="1143504" cy="69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rabo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65" y="2830321"/>
            <a:ext cx="1023436" cy="8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>
            <a:off x="446539" y="1574379"/>
            <a:ext cx="3293291" cy="1050637"/>
          </a:xfrm>
          <a:prstGeom prst="wedgeRoundRectCallout">
            <a:avLst>
              <a:gd name="adj1" fmla="val -5611"/>
              <a:gd name="adj2" fmla="val 71356"/>
              <a:gd name="adj3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1184B"/>
            </a:solidFill>
            <a:miter lim="800000"/>
            <a:headEnd/>
            <a:tailEnd/>
          </a:ln>
        </p:spPr>
        <p:txBody>
          <a:bodyPr lIns="64282" tIns="32141" rIns="64282" bIns="32141"/>
          <a:lstStyle/>
          <a:p>
            <a:pPr algn="ctr" eaLnBrk="0" hangingPunct="0"/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75%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BRD TV 88.2%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 eaLnBrk="0" hangingPunct="0"/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BRD-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Société</a:t>
            </a:r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  <a:r>
              <a:rPr lang="en-US" sz="1050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390" name="Picture 9" descr="Customer-sil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08" y="2736825"/>
            <a:ext cx="624163" cy="119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Customer-silhos-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762807"/>
            <a:ext cx="622257" cy="108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1" name="AutoShape 11"/>
          <p:cNvSpPr>
            <a:spLocks noChangeArrowheads="1"/>
          </p:cNvSpPr>
          <p:nvPr/>
        </p:nvSpPr>
        <p:spPr bwMode="auto">
          <a:xfrm>
            <a:off x="348930" y="3611382"/>
            <a:ext cx="3613471" cy="1410770"/>
          </a:xfrm>
          <a:prstGeom prst="wedgeRoundRectCallout">
            <a:avLst>
              <a:gd name="adj1" fmla="val 764"/>
              <a:gd name="adj2" fmla="val -64477"/>
              <a:gd name="adj3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1184B"/>
            </a:solidFill>
            <a:miter lim="800000"/>
            <a:headEnd/>
            <a:tailEnd/>
          </a:ln>
        </p:spPr>
        <p:txBody>
          <a:bodyPr lIns="64282" tIns="32141" rIns="64282" bIns="32141"/>
          <a:lstStyle/>
          <a:p>
            <a:pPr algn="ctr" eaLnBrk="0" hangingPunct="0"/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1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US" sz="120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Ahmed Maher, Regional Manager IT, HSBC Bank Middle East Limited</a:t>
            </a:r>
            <a:r>
              <a:rPr 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i="1">
              <a:solidFill>
                <a:srgbClr val="75AF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1200">
              <a:solidFill>
                <a:srgbClr val="75AF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932" name="AutoShape 12"/>
          <p:cNvSpPr>
            <a:spLocks noChangeArrowheads="1"/>
          </p:cNvSpPr>
          <p:nvPr/>
        </p:nvSpPr>
        <p:spPr bwMode="auto">
          <a:xfrm>
            <a:off x="4786898" y="3790749"/>
            <a:ext cx="3521991" cy="1231403"/>
          </a:xfrm>
          <a:prstGeom prst="wedgeRoundRectCallout">
            <a:avLst>
              <a:gd name="adj1" fmla="val -949"/>
              <a:gd name="adj2" fmla="val -66190"/>
              <a:gd name="adj3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1184B"/>
            </a:solidFill>
            <a:miter lim="800000"/>
            <a:headEnd/>
            <a:tailEnd/>
          </a:ln>
        </p:spPr>
        <p:txBody>
          <a:bodyPr lIns="64282" tIns="32141" rIns="64282" bIns="32141"/>
          <a:lstStyle/>
          <a:p>
            <a:pPr algn="ctr" eaLnBrk="0" hangingPunct="0"/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 eaLnBrk="0" hangingPunct="0"/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Kestutis</a:t>
            </a:r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Pavolas</a:t>
            </a:r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Swedbank</a:t>
            </a:r>
            <a:endParaRPr lang="en-US" sz="1050">
              <a:solidFill>
                <a:srgbClr val="75AF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933" name="AutoShape 13"/>
          <p:cNvSpPr>
            <a:spLocks noChangeArrowheads="1"/>
          </p:cNvSpPr>
          <p:nvPr/>
        </p:nvSpPr>
        <p:spPr bwMode="auto">
          <a:xfrm>
            <a:off x="5361385" y="1734985"/>
            <a:ext cx="3521991" cy="993086"/>
          </a:xfrm>
          <a:prstGeom prst="wedgeRoundRectCallout">
            <a:avLst>
              <a:gd name="adj1" fmla="val 30546"/>
              <a:gd name="adj2" fmla="val 68213"/>
              <a:gd name="adj3" fmla="val 16667"/>
            </a:avLst>
          </a:pr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1184B"/>
            </a:solidFill>
            <a:miter lim="800000"/>
            <a:headEnd/>
            <a:tailEnd/>
          </a:ln>
        </p:spPr>
        <p:txBody>
          <a:bodyPr lIns="64282" tIns="32141" rIns="64282" bIns="32141"/>
          <a:lstStyle/>
          <a:p>
            <a:pPr algn="ctr" eaLnBrk="0" hangingPunct="0"/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12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 eaLnBrk="0" hangingPunct="0"/>
            <a:r>
              <a:rPr lang="en-US" sz="1050" b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Wim</a:t>
            </a:r>
            <a:r>
              <a:rPr lang="en-US" sz="1050" b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den </a:t>
            </a:r>
            <a:r>
              <a:rPr lang="en-US" sz="1050" b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Dungen</a:t>
            </a:r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Directoraat</a:t>
            </a:r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Communicatie</a:t>
            </a:r>
            <a:r>
              <a:rPr lang="en-US" sz="1050" b="1" i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b="1" i="1" err="1">
                <a:solidFill>
                  <a:srgbClr val="75AF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Rabobank</a:t>
            </a:r>
            <a:endParaRPr lang="en-US" sz="1050">
              <a:solidFill>
                <a:srgbClr val="75AF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2"/>
          <a:stretch>
            <a:fillRect/>
          </a:stretch>
        </p:blipFill>
        <p:spPr bwMode="auto">
          <a:xfrm>
            <a:off x="6096000" y="3256937"/>
            <a:ext cx="1297877" cy="2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9"/>
          <a:stretch>
            <a:fillRect/>
          </a:stretch>
        </p:blipFill>
        <p:spPr bwMode="auto">
          <a:xfrm>
            <a:off x="1981200" y="2728071"/>
            <a:ext cx="1393169" cy="26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539" y="928048"/>
            <a:ext cx="8436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16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hơn 150,000 </a:t>
            </a:r>
            <a:r>
              <a:rPr lang="en-US" sz="16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6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err="1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>
                <a:solidFill>
                  <a:srgbClr val="011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cho hơn 500,000 màn hình trên toàn thế giới; Scala hoạt động với số lượng màn hình hơn tất cả số lượng của các đối thủ cộng lại.</a:t>
            </a:r>
          </a:p>
          <a:p>
            <a:endParaRPr 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31" grpId="0" animBg="1"/>
      <p:bldP spid="209932" grpId="0" animBg="1"/>
      <p:bldP spid="2099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rot="10800000">
            <a:off x="394858" y="4229100"/>
            <a:ext cx="8356889" cy="464901"/>
          </a:xfrm>
          <a:prstGeom prst="round2SameRect">
            <a:avLst>
              <a:gd name="adj1" fmla="val 41866"/>
              <a:gd name="adj2" fmla="val 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913899"/>
            <a:endParaRPr lang="en-US" sz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2358915" y="857251"/>
            <a:ext cx="4399184" cy="2409696"/>
          </a:xfrm>
          <a:prstGeom prst="round2SameRect">
            <a:avLst>
              <a:gd name="adj1" fmla="val 28767"/>
              <a:gd name="adj2" fmla="val 0"/>
            </a:avLst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30000">
                <a:srgbClr val="0860A8">
                  <a:lumMod val="60000"/>
                  <a:lumOff val="4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34000" endPos="14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216" tIns="182772" rIns="91216" bIns="0" anchor="b" anchorCtr="1"/>
          <a:lstStyle/>
          <a:p>
            <a:pPr algn="ctr" defTabSz="913899">
              <a:lnSpc>
                <a:spcPct val="95000"/>
              </a:lnSpc>
              <a:buClr>
                <a:srgbClr val="FFFFFF"/>
              </a:buClr>
            </a:pPr>
            <a:endParaRPr lang="en-US" sz="14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380063" y="2269772"/>
            <a:ext cx="8356889" cy="1679733"/>
          </a:xfrm>
          <a:prstGeom prst="round2SameRect">
            <a:avLst>
              <a:gd name="adj1" fmla="val 8267"/>
              <a:gd name="adj2" fmla="val 0"/>
            </a:avLst>
          </a:prstGeom>
          <a:gradFill flip="none" rotWithShape="1">
            <a:gsLst>
              <a:gs pos="0">
                <a:srgbClr val="0860A8">
                  <a:lumMod val="60000"/>
                  <a:lumOff val="40000"/>
                </a:srgbClr>
              </a:gs>
              <a:gs pos="50000">
                <a:srgbClr val="0860A8"/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34000" endPos="14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lIns="91216" tIns="182772" rIns="91216" bIns="0" anchor="b" anchorCtr="1"/>
          <a:lstStyle/>
          <a:p>
            <a:pPr algn="ctr" defTabSz="913899">
              <a:lnSpc>
                <a:spcPct val="95000"/>
              </a:lnSpc>
              <a:buClr>
                <a:srgbClr val="FFFFFF"/>
              </a:buClr>
              <a:defRPr/>
            </a:pPr>
            <a:endParaRPr lang="en-US" sz="14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8572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Intel® Retail Client Manager (RCM) ($$$)</a:t>
            </a:r>
            <a:b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2358915" y="2371720"/>
            <a:ext cx="1232578" cy="1931537"/>
            <a:chOff x="3145219" y="3584016"/>
            <a:chExt cx="1643437" cy="2575383"/>
          </a:xfrm>
        </p:grpSpPr>
        <p:sp>
          <p:nvSpPr>
            <p:cNvPr id="8" name="Rectangle 7"/>
            <p:cNvSpPr/>
            <p:nvPr/>
          </p:nvSpPr>
          <p:spPr>
            <a:xfrm>
              <a:off x="3145219" y="4887256"/>
              <a:ext cx="1643437" cy="127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899"/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endParaRPr lang="en-US" sz="11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806" y="3584016"/>
              <a:ext cx="870494" cy="1310986"/>
            </a:xfrm>
            <a:prstGeom prst="rect">
              <a:avLst/>
            </a:prstGeom>
          </p:spPr>
        </p:pic>
      </p:grpSp>
      <p:grpSp>
        <p:nvGrpSpPr>
          <p:cNvPr id="5" name="Group 21"/>
          <p:cNvGrpSpPr/>
          <p:nvPr/>
        </p:nvGrpSpPr>
        <p:grpSpPr>
          <a:xfrm>
            <a:off x="5765235" y="2456628"/>
            <a:ext cx="1277960" cy="1379678"/>
            <a:chOff x="7686980" y="3697230"/>
            <a:chExt cx="1703947" cy="1839564"/>
          </a:xfrm>
        </p:grpSpPr>
        <p:sp>
          <p:nvSpPr>
            <p:cNvPr id="6" name="Rectangle 5"/>
            <p:cNvSpPr/>
            <p:nvPr/>
          </p:nvSpPr>
          <p:spPr>
            <a:xfrm>
              <a:off x="7686980" y="4551912"/>
              <a:ext cx="1703947" cy="984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899"/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Intel AIM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463" y="3697230"/>
              <a:ext cx="911335" cy="799791"/>
            </a:xfrm>
            <a:prstGeom prst="rect">
              <a:avLst/>
            </a:prstGeom>
          </p:spPr>
        </p:pic>
      </p:grpSp>
      <p:grpSp>
        <p:nvGrpSpPr>
          <p:cNvPr id="7" name="Group 20"/>
          <p:cNvGrpSpPr/>
          <p:nvPr/>
        </p:nvGrpSpPr>
        <p:grpSpPr>
          <a:xfrm>
            <a:off x="4101688" y="2350331"/>
            <a:ext cx="1180214" cy="1522039"/>
            <a:chOff x="5716907" y="3563243"/>
            <a:chExt cx="1573619" cy="2029384"/>
          </a:xfrm>
        </p:grpSpPr>
        <p:sp>
          <p:nvSpPr>
            <p:cNvPr id="4" name="Rectangle 3"/>
            <p:cNvSpPr/>
            <p:nvPr/>
          </p:nvSpPr>
          <p:spPr>
            <a:xfrm>
              <a:off x="5716907" y="4895001"/>
              <a:ext cx="1573619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899"/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8992" y="3563243"/>
              <a:ext cx="1198547" cy="119854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779161" y="4249479"/>
            <a:ext cx="1825268" cy="369281"/>
          </a:xfrm>
          <a:prstGeom prst="rect">
            <a:avLst/>
          </a:prstGeom>
          <a:noFill/>
        </p:spPr>
        <p:txBody>
          <a:bodyPr wrap="square" lIns="91389" tIns="45695" rIns="91389" bIns="45695" rtlCol="0">
            <a:spAutoFit/>
          </a:bodyPr>
          <a:lstStyle/>
          <a:p>
            <a:pPr defTabSz="913899"/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4160" y="4249479"/>
            <a:ext cx="2024742" cy="369281"/>
          </a:xfrm>
          <a:prstGeom prst="rect">
            <a:avLst/>
          </a:prstGeom>
          <a:noFill/>
        </p:spPr>
        <p:txBody>
          <a:bodyPr wrap="square" lIns="91389" tIns="45695" rIns="91389" bIns="45695" rtlCol="0">
            <a:spAutoFit/>
          </a:bodyPr>
          <a:lstStyle/>
          <a:p>
            <a:pPr defTabSz="913899"/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diêp</a:t>
            </a:r>
            <a:endParaRPr lang="en-US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6"/>
          <p:cNvGrpSpPr/>
          <p:nvPr/>
        </p:nvGrpSpPr>
        <p:grpSpPr>
          <a:xfrm>
            <a:off x="555594" y="2417381"/>
            <a:ext cx="1349406" cy="1660838"/>
            <a:chOff x="740791" y="3644917"/>
            <a:chExt cx="1799207" cy="22144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543" y="3644917"/>
              <a:ext cx="994666" cy="9325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40791" y="4587225"/>
              <a:ext cx="1799207" cy="12721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899"/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endParaRPr 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3899"/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14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endParaRPr 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4868" y="4249479"/>
            <a:ext cx="2321827" cy="369281"/>
          </a:xfrm>
          <a:prstGeom prst="rect">
            <a:avLst/>
          </a:prstGeom>
          <a:noFill/>
        </p:spPr>
        <p:txBody>
          <a:bodyPr wrap="square" lIns="91389" tIns="45695" rIns="91389" bIns="45695" rtlCol="0">
            <a:spAutoFit/>
          </a:bodyPr>
          <a:lstStyle/>
          <a:p>
            <a:pPr defTabSz="913899"/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43196" y="3261260"/>
            <a:ext cx="1825707" cy="830946"/>
          </a:xfrm>
          <a:prstGeom prst="rect">
            <a:avLst/>
          </a:prstGeom>
        </p:spPr>
        <p:txBody>
          <a:bodyPr wrap="square" lIns="91389" tIns="45695" rIns="91389" bIns="45695">
            <a:spAutoFit/>
          </a:bodyPr>
          <a:lstStyle/>
          <a:p>
            <a:pPr algn="ctr" defTabSz="913899"/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1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9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3"/>
          <p:cNvGrpSpPr/>
          <p:nvPr/>
        </p:nvGrpSpPr>
        <p:grpSpPr>
          <a:xfrm>
            <a:off x="3831928" y="946263"/>
            <a:ext cx="1519354" cy="1275922"/>
            <a:chOff x="7258083" y="184723"/>
            <a:chExt cx="2025805" cy="1701229"/>
          </a:xfrm>
        </p:grpSpPr>
        <p:pic>
          <p:nvPicPr>
            <p:cNvPr id="27" name="Picture 26" descr="retail client icon monitor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8083" y="184723"/>
              <a:ext cx="2025805" cy="1701229"/>
            </a:xfrm>
            <a:prstGeom prst="rect">
              <a:avLst/>
            </a:prstGeom>
          </p:spPr>
        </p:pic>
        <p:sp>
          <p:nvSpPr>
            <p:cNvPr id="30" name="TextBox 31"/>
            <p:cNvSpPr txBox="1"/>
            <p:nvPr/>
          </p:nvSpPr>
          <p:spPr>
            <a:xfrm>
              <a:off x="7403750" y="1012331"/>
              <a:ext cx="1752402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0">
                  <a:solidFill>
                    <a:srgbClr val="0071C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Intel</a:t>
              </a:r>
              <a:r>
                <a:rPr lang="en-US" sz="700" baseline="30000">
                  <a:solidFill>
                    <a:srgbClr val="0071C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r>
                <a:rPr lang="en-US" sz="700">
                  <a:solidFill>
                    <a:srgbClr val="0071C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Retail Client Manager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7" y="2032961"/>
            <a:ext cx="1268311" cy="1268311"/>
          </a:xfrm>
          <a:prstGeom prst="rect">
            <a:avLst/>
          </a:prstGeom>
        </p:spPr>
      </p:pic>
      <p:sp>
        <p:nvSpPr>
          <p:cNvPr id="16" name="AutoShape 2" descr="data:image/jpeg;base64,/9j/4AAQSkZJRgABAQAAAQABAAD/2wCEAAkGBxQSEBUUEBQVFRUWFRUVFhYXFRcUFRQUFRQWGBUUFRQYHCggGBolHRcUITEhJSorLi4uFx8/ODMsNygtLiwBCgoKDg0OGxAQGy8kICQsLCwsLCwsLCwsLCwsLCwsLCwsLCwsLCwsLCwsLCwsLCwsLCwsLCwsLCwsLCwsLCwsLP/AABEIAIAA8AMBEQACEQEDEQH/xAAcAAEAAgIDAQAAAAAAAAAAAAAABgcBBQIECAP/xABMEAABAwIBBwYJCAYJBQAAAAABAAIDBBEFBgcSITFxkRMyQVFhgSI1UnJzkqGxshQjMzRCYsHRQ1SCk6LwFhckU3SDs9LTFSXCw+H/xAAaAQEAAgMBAAAAAAAAAAAAAAAABAUBAwYC/8QALREAAgIBAwMDAwQDAQEAAAAAAAECAwQRITEFEkETMjNCUXEUImGBFVLBI0P/2gAMAwEAAhEDEQA/ALxQBAEAQBAEAQBAEAQGEGgQHwq6yOJulK9rG9bnBo4lZjBy4R4lNR5ZGMRzi0UWpr3SnqjaT/EbBSYYVsvGhHnm1R4epGq3Ow4n5imA7ZHkn1WgW4qXHpv+zIsuoP6Ymiq85Fa/Y9jB91g95ut0cGpcs0SzbX/Br3ZRV82yaod5ml/4BbfQoj4Rr9a6XlnA0+IP2trXbxOfaU9SiP2Rjstl9zicGrumGq9ST8ln16fuPSt+xxNJWs2sq2/szD8FlWVS8ox2Wr7nGPH6uI6qidpHQ6R59jlj0aJfYyrLo/c2tHnCrmfpRJ57Wn2ha5YVMuNjZHMujzuSLDs7DtlRTgjyona/Udt9ZRZ9O09rJMOoP6kTLBssKSp1RygOOxj/AAHHcDt7lDsxrK+VqTK8mufD0JBdaDeEMmUAQBAEAQBAEAQBAEAQBAYugGknnQx41ZFcdy/pKe7Q7lnj7Mdna+ou2BSqsSyf8EW3LhAgmIZwa2pdoUzOTvsbE0yyH9q3uCnRwqobzZBnm2T2ij4U2Q2IVTtOa7SftTPJcAewXI9i9Sy6a1pFGI4ttm8iR4fmnYPp6hx7I2hg9Z178Ao0uoS+lEiPT19TJDRZv6GP9Dp9r3F3s2LRLMul5N8cKqPg3VNg8Ef0cMTdzG342WiVk3yzfGqC4R3rLwe9ELIZFkGgsg0PnLA1ws8Bw6iARwKypNcHlxT5NPX5H0c3PgYD1tGgeLbLbDIsjwzVPGrlyiJ4tmpYbmlmcw+TINJu4OFiO+6mQ6lJbSRDn06PMWQDHcm6ikP9ojIadjx4UZ/a6DvU+rIrs4ZAsosrNjk5lxU0lm6XKx+Q87B9120e5a7sOE/bsbasuUOdy3snMpIKxmlC7whzmHU9h7R1dqp7aZVvRlvVdGxbG4utRuZlAEAQBAEAQBAEAQBAEBFMqcuIKMln0sw/Rt1aN9mm7o3bVJpxpWb8Ii3ZMa3pyyHPgxTFeeORgPQbxsI83nP79SmKWPjr7shtZF732RIMFzY00djUOdM7q5kY3NGs95UezPnLaOxvrwIR3luTOjoY4m6MTGsHU1oHG21Q5ScnuybGEUtkdhY3M7GUMhAEAQBAEAQBAEBhAcJYWuBDgCCLEEXBHaETaMNJlYZaZvA0GahBsLl0O3vj/wBvBWeNmvXtmVmTh6LWBX2G4hJTytlhdovbsPva4dI6wrKyMbF2+CuhKVb1L1yQyjZXQabbB7bCRnku69x12KoMih1y0fBfY96sib8LSbwgCAIAgCAIAgMID4VNZHHblHsZfZpODb7rrKi3weXJLk4Q4hE82ZLG53U17ST3ArLg1u0FNPbU6UWTlOKh9QYw6V5BLneFawsNEHYvfrT7e1PY1+hDu7mtzb2Wo3GbINAgCwDCyAmw3MoAgCAIAgMFAavGMoKek0PlMmhp6WjcE30baWwfebxWyuqdntRqsthXyzq4flhRzyNihmDnu5o0Xi9hc6yF6nj2QWrR5hkVzaSZt6uqbGwukcGtHSf51laUm9kbm1Hk+NDiMct+TdcjWQQWmx2HRcAbajr2aivUouK3MRmpbIq7Olk0IZBUwtsyQ2kAGpsnQ7sDtffvVrgZHcuxlVnY/b+9EeyLx00dW15No3WZL5hPOO46+Kk5dXqRa8ojYtrrkmX+Fz50BlAEAQBAEAQGLoFudGDF4n1DoGO0pGN0ngaw3WAAT169i9OEktWeFZFvRMrfPXblaa/kS/FGrPpujTKzqWuqNFmwt/1OPzX/AArfmbUs04m9yLzVEXhlZAQBAEBr8erzT00swaHGNhcGk2Bt0XXuuPfJRPFk+yPcVsc7Mv6sz967/arJ9OilyVq6hLXgtDDqjlIY3kWL2Nfbq0mg29qq5LtehZxfctTsrB6CagIAgMFAVdnq51JuqP8A0Kz6Z7mVfUtNERfN34zg3u+AqXmN+lIiYiXqRLjykoHzQlsYBdZ+omwOnG5nEaV+5UtcknuXVsHJbHSybwh8T7uaWtbyli4t038oYz4QbqaByYGrbfj7tsUuDxTW48mwynw0VNJLERcuYdHzgLt9oC8Uz7Jpo93Q74NHnTaN4XSeNTnP4PQuR1by1DA86yY2g72+D+C53Ij22NHRY8u6tM3S0m4IAgCAIDCAhOcPLD5IzkoCOXeNZ/umn7R+8ejcpmJjeo9ZcEHLyOxaR5MZtcmnU7HVE5dy0wFwfssuXeF06RJub7EzLozfZHhGcSlxXfLybvKKtoo3M+XGMEh2hpt0tQtpW1HsWqmNr+M23Sqi/wD0Opg2J4a+YNpTDypvbQZZ2zXY6KzZXkdn7tTzCyju/aSGrqWxMdJIQ1jRdxPQB0rQk29ESJOKWrNH/Tig/WWcHfkt/wCltfg0fqqvuP6cUH6yzg78k/SXfYfq6fuc48taBxsKmMbyWji4ALDxbV4MrKqfk3kUzXgOaQ4HYQbg94UeS02ZvT13Rp8tPF9T6Jy343yr8mnI+J/g8+nYuieumxz6S13LvwfLOhZTxNfUMBbEwOFnaiGAEbFQ2Y1vc3oXlWRUo6akta+4uNh18VF4JXJ1sQxKKBulPIyNvW5waNwvtK9RhKT0ijzKcIr9zI9JnEoAbcqT2iN9vaFIWHc/BoeZUvJt8Iyjpqm/yeZryNrb2cO3QNj7FpnTOHuRshfCfDNpdazcVdnq51JuqPfCrPpv1f1/0q+o8oi+bvxnBvd8BUzM+GRExPmj+S+VQF+ZQGCgPM04Gk7R2aTrbrmy6ePH9HMS/wCl15rSThsd/KkHdplUWZ8rLvD19NEvUUmBAEAQBAanKfGm0dM+Z+0CzG+U881q201OyaijVdaq4alW5AYU6vrnT1PhtjIkeTsdI6+g3dqvbosFaZVipr7I+SqxYO6zvl4LnAVMXRVWen6am8yX4o1bdN4ZU9R5Roc2XjKLzX/Ct+d8RowvlLayyH/b6n0TvcqfH+VFtkfEzz2uj12Oe03N5DklWvaHNpnlrgCDdusEXB5y0PLqW2pvWNa99DpYnhE9Pb5RE+PS2aQ1Hc4XHctlV0J8HmdU4+4kWbXKB8FUyEuPJSnRLTsa830XDq16u8KJmURcHLTdEjEvkpqOuxaOWni+p9E5VeN8sfyWmT8Ujz6uiZzyN0zJGuewObTPIc24N2aw4XB5y0fq6ls2b1jWPdIufH8abRUfKv2hrWtb0ueRqb7+BVJXX6lmiLqyz069fJRmK4pNVScpO4vcdg6Bf7LG9A2K+hVGtaIo5WSserNlBkTXvZptpn27XMa71XOBXh5tK21PaxLXukaciSGT7UcjD2tc0ra1GyJr/dXLTyXVm+yn+WwESfTRWD+jSBvovA7bG/aFR5dHpSX2Zc4l/qx/BGc9XOpN1R74VJ6b9X9f9I3UeURfN34zg3u+AqZmfDIiYnzR/JfKoC/CA6GPYgKemllP2GOI863gjjZe6o981FGu2XbFs84NFh/PFdK/4ObfJf2QVJyWHQAixLNI/tku/Fc9lS7rZaHQ40e2tEhWg3hAEAQBAU5naxjlKpsDT4EIuR0GR1ib7m24lXHT6tI9/wBymz7dZdi8E8zeYV8noIwRZ0g5V+9+z2WVflW+pZr4RYYlfp1/kk6jkkqnPR9NTeZL8TFbdO4ZU9R9yNDmx8ZRea/4VvzviI+F8pbWWfi+p9E73Kox/lj+S3yfil+Dz2di6L6TnvJ6Oyf+qQehi+Bq5mz3M6Sr2Iiud5v9habbJmW4FTMDX1CJn/GiqsA+t0/+Ih/1Wq2yfjf4Kqraa/JeeWni+p9E5UOP8sS9v+KR58OxdFoc8ej8B+qwehj+ALmbPezpK/Yitc8laTPBDfwWsc8j7zzYX3Bp9Yqz6bD9rkVnUZvuUTQZAVFNFV8pVvDWsaSy4JBfcAagDrAuVJy1ZOH7DRiuEJvvZagy5oP1lvqv/wBqqXi2/YtllU6bMrrObiFLUTRS0r2vcWubJYOHNLdAm4FzrdwVlgQsgnGaKzOnCbTgfPNZWFmItbfVIxzD228Ie4r1nw1r38DBlpZt5N5nq51JuqPfCo3Tfq/r/pv6jyiL5u/GcG93wFTMz4ZETE+aP5L5XPl+Cs+DGm5V2drKG+jSRm9iHzd3MZ+J7ladPo/+j8FZnX/QiB4Dhbqqpjhbfw3DSPUwa3O4XU+6z04uRAph3yUT0XFGGtDWiwAAA6gNgXOa67nRJaLQ5oZCAIAgOLjYXO9EtTDem55ymkNXVEnbPNbdyjwAO4EBdHFdlen2RzrffZqejI2AAAagAAB1ALnG9ToktEjmhkqnPR9NTeZL8TFbdO4ZU9R9yNDmx8ZRea/4VvzviI+F8pbWWfi+p9E73Kox/lj+S3yfil+Dz2di6JcHPM9HYB9Ug9DF8DVzM/czpK/aiL53vqA9Mz3FTOn/AC/0ReofGVRgP1un/wARD/qtVtf8T/DKir5P7L0y18X1PonKhx/kiX+R8bPPbtnFdH4OdZ6QwH6pB6GL4AuYs9zOlr9qKpzvMIrmHrhbbuc4K36f8ckVHUPfqRzJzAJK2R0cJYHNbp+GSARcDVYHXrUm+9UrVoj1Uu6WiJF/VdWeXT+u/wD41F/yFT8Ej9BattR/VdWeXT+u/wD40fUK3wmZXT7FybbJTICqpqyKaR0JYwknRc4nW0jUCwLVkZkLYOK1NuPiTrmmzjnq51JuqPfCnTfq/r/o6jyiL5u/GcG93wFTMz4ZIiYnzJl8BUGxf7kQy4yzZRtMcRDqgjUNoj+8/wDAKXjYrser4IeTlKtaLkpWeYucXPcXOcSXOJuSTtJKvYwUVp4KSU3J6+S3s2GTBp4jUTNtLKAGg7WR7dnWdp3BUubkepLtjwi4w6PTj3S5ZPAoJPMoAgCAFAdLGX2ppiNoikPBhXqHuR4n7WefsmiBWU19nLw/G3/4uivX/nJ/wc9Q/wD0R6NC5tHSGUBVeemM8pSu6NGYd4MZt/PUVa9NeuqKrqS3TI/my8ZRebJ8KkZvwsj4fzItrLPxfU+id7lT4/yxLbI+KR57OxdHwjnt2ejsA+qQehi+Bq5mz3M6Sv2oi+d76gPTM/FS8Dawi5/xlUYD9bp/8RD/AKrVb36+m/wVNO81+S+cqKcy0U7GjW6J9h1m17Ln6X22IvrV3Vs877Qul8HOlsYLnLpo6aNkzJQ9jGtdotDm+C21wdLsVNbgWatot6s+tJJnLOzhBmp46mME8lfS6+TfY37iBxKYNnZJwfkZ1blHuRW+T+LvpKhs0diRqIOxzTtaVaZFPqrQrKbfTfcWzR5yqFzbvc+N3S10b3a+wsBBVO8G1PZFus6prdmlyizntto0LSTfW+Rtm2HQGbTfuW6np7+t6Gq7PX0bktyTyniro7s8GRoHKRna2+wjraetRL6HVLclUXq2OxEs9MBLaZ45rTKw73iMt+ByldOlu0ReoR2TIlm78Zwb3fAVOzNVVIhYmjtRZecrF5aWkDoHaLnyBmla5DS1xOjfYdW1VWHVGc9GWmZZKENik3vLiS4lxJ1k6yST1naVexSituCjk3J78lkZAZBEubUVrbAWdHEdpPlSDhZvFVmVma/sgWeLifVMtKyqyz0MoZCAIAgBQHwrYdON7PKY5vrAhZi9GeZLVM81QyOYWuGpzCHDsc0394XTNd0dDnIvtep6UoakSxskbzXta4bnC65mS0k0dHCWsUzsLB6NNlTgDK2DkpNRB0mPGssd1hbqLpVS7kabqY2x7WQfJHIqqpMQY+QMdG0PGm13WLC7TYj271OyMuFtenkg4+LOuzXwT7KSkdNSTRxi73xua0XtcntVfTJRmmyfdHug0ioDm5r/AO7Z+8arf9dVoyo/RW6oubCICyniY/nNjY09OtrQDr3qlm05aoua01HRmizhYNLV0ojgAc7lGusXBuoXvrKkYtsa56s0ZVUrI6JEBwrN/XR1EL3RsDWSxvd8406mvaTq3BWFudVODSZArwrYyT0RchVNwXC3W5W+VObQySOkonMbpEkxOu1tzt0HAG25WNGd2rSZXX4Lk9YEZfm3r7Ecmz941S/19TRG/Q2oumOH5sNeARohpB1g6rEKkb0lqi5S1joyt8pM2BLi+hc0A3PJPJAHmO16uw8VZU5+i0mV1uBq9YEVkyErwbfJydzmEcQVNWbS1yQ3h2p8Hew7NtWSH50Mhb0lztM9zW7e8hap9QrivubI4Nkv4LPyYyYhoWERC73c+Q851ujsHYFVXXytesi0pojUtju41hUdVC6KYXa7iCNjgegha67JVy1R7trVkdGQjAc30tLXRzNlY+Jhde92yWIIGqxB4hT7c31K3F8kKrC9OxSRv8vcBkrYGRRFoIlDiXE2DQ1wJ1bTr2KNi3KqXczflUu2KSPjkxkHT0hD3fOy+W4amn7jNg37V6uy52bLZGKcSFfO5LQFFJZlAEAQBAEAQGCiMNHn3LPDfk9dMy1ml5e3q0X3cLcSO5dDi2d1aZQZMOyxosDNPlAJIjSyHw49cd/tRk7B2tPsI7VXZ1HZLvXkn4N/dHsfgsJVyLBhZMmbJoAgMWWNEDKyAgCAIAgCAIBZAEBiyAJ+AFj8g6mI4hHAwvme1jR0uNuHWexeowcnsjzKcYrdnPD6ts0TJI7lrwHNJFiQezoScXFtMzGSktUdlYMhAEAQBAEAQBAEBAc6uTpmhFRELvhBDwNrotvFp17iVOwb/Tl2vhkDNo749y5RU1FVPikbJE4te0gtcOg/kepXE61NNPgqIzcHquS68jctYqxoY8iOcDWw6g/7zOsdm0KjyMWVb/gu8fKjYtHySu6icEsXWQZQBAEAQBAEAQBAEAQC6AxdAarF8oqamHz8zWnyQdJ/qjWtsKZzf7UarLoQW7IBjedMm7aOLR6NOS194YDq7yp9XT/M2V9ue+IEAxLEZah+nPI6R3W43A7GjY0brKxhXCGyRXzslPdsvrI36hT+ib7lQZD1tZf4/wAaN0tJuCAIAgCAIAgCAIDi5t1jXTgaa8lQZfZDmBzp6Vt4TrcwDXF2geR7tyucTKUl2SZUZWM4vuiQRriLEEg7QQbHsIIVhLta0K+PcnqTbAM5NRCA2oHLt6ydGQftbHd/FQLunxlvEm1Z8o7SJ/hOXdHPYCXk3eTJ4B47D3FVtmLZDwWNeVCRI4pWuF2kOHWCCOIWhpokdyZzWDJlZAQBAEBxRjUysA+FTWxxi8j2sH3nBvvK9qLfCPDklyyP1+X1DF+m0z1Rgv8Abs9q3ww7p+DRPMqj5IviWdf9XgPY6VwH8Lb+9SodO/2ZFn1D/VESxXLStqNTpnMb5MXzY4jWeKmV4lUfBFsy7ZeSPk9evtOs8VJ9uyIvO7Cy2vIWvg3WA5K1NXYwx2Yf0j7tZvBtd3co1uVCtaEivGnY9S9MDoTBTRRE6RYxrSQLAkDbZUNk+6TZe1w7Y6HfXk9hAEAQBAEAQBAEAshjQ4lqcGXuQHKvNxHMTJSFsUm0st82493MO7V2KfRnShs+Cvvwoy3iVji+Dz0rtGojczqJ5rvNcNRVpXdCxaxZWWVThs0dBbtTTofamq5IzeKR7D1se5h/hK8yrg/sbFZNG5psta5myoeR1ODX+0i/tUeWJS/BujlWR8mxizlVw2ujO+P8ivD6fU/ue1n2/wAHYbnRq+lsXqn814/x8D3+vmDnRq/Ih9U/mn+PgP8AITPi/OZWnYYh/l3/ABWV0+r+TDz7f4OnPl9Xu/T6PmsYPeCtiwKTW861msqsoquTn1Mx7BI5o4NsFtWPXHhI1O+x8tmsc4k3Jues6zxWztS8Grub8hZTTGgusg7NBh0s5tBG+Q/daSBvOwd5WudsIcs9xqnLhEvwrNjUya53shb+8f6o1DvKh2dRhH2omQ6fOXLJ1gmQVHT2JZyrx9qSztfY3YOCr7cyywn1YcIEpDQozJKSRyQyEAQBAEAQBAEAQBAEAQGFgHzqIGvaWvaHNO0OAIO8Fek2jDSZEsVzcUk1ywOhd1xnV6puFKqzrIESzBrmRSuzVTt+hmjkHU4GM/iPapkepRfMSHLp01wzQ1eQ1dHtgLu1jmu/FSI5lL8mh4lseUaybBKlnOp5x/lPtxtZbY3QlxJGp0zXhnUfTPG1jhvaR+C2ar7njR+UceTPUeBTUxofRlJIebG87mOPuCOcfuZUH9jtRYFVO5tNOf8AKeBxIWuV1S5kjYqrPCZsafIiufsp3N7XFrfxutTzKUbFiWyNvSZrqt3PfFH3lx9g/FaZdQgvajdHAm/cb2hzURj6eoe/sYwRjiS4rRPqU3wjfDpsFyyS4dkRRQ62wNcR0vu8/wAWpRJ5VsvJJhi1R8EgijDQA0AAbABYDuWhtvkkKKXByQyFjUxoZWTI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3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phimchieurap.vn/upload/lotte_cinema_nha_trang_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83122" y="976171"/>
            <a:ext cx="2590997" cy="144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95526" y="2837115"/>
            <a:ext cx="2578594" cy="144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E:\Documents\Khach Hang - Doi Tac\Vien Thong A\Pilot 3 chi nhanh - 2010\Hinh chup\DSC_78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0980" y="976171"/>
            <a:ext cx="2529166" cy="144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IU_MK_2712 (51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23" y="2849361"/>
            <a:ext cx="2529166" cy="141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3945" y="2480034"/>
            <a:ext cx="2550003" cy="297877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766" y="2450927"/>
            <a:ext cx="2492833" cy="297877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946" y="4308781"/>
            <a:ext cx="2550005" cy="297877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CLUB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5526" y="4308782"/>
            <a:ext cx="2590996" cy="297877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FASTFOOD CHAINS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17766" y="4320383"/>
            <a:ext cx="2561081" cy="297877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CAFE</a:t>
            </a:r>
          </a:p>
        </p:txBody>
      </p:sp>
      <p:pic>
        <p:nvPicPr>
          <p:cNvPr id="5122" name="Picture 2" descr="D:\1.STAR MEDIA\Khach Hang - Doi Tac\Vietcombank\VCB In-Branch TV 2013\Bien Ban Nghiem Thu Vietcombank\Hinh Nghiem Thu\So Giao Dich\So Giao Dich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945" y="976171"/>
            <a:ext cx="2550003" cy="144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945" y="2855128"/>
            <a:ext cx="2550006" cy="142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18852" y="2473779"/>
            <a:ext cx="2559933" cy="297877"/>
          </a:xfrm>
          <a:prstGeom prst="rect">
            <a:avLst/>
          </a:prstGeom>
          <a:noFill/>
        </p:spPr>
        <p:txBody>
          <a:bodyPr wrap="square" lIns="81636" tIns="40818" rIns="81636" bIns="40818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1057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33350"/>
            <a:ext cx="446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Calibri"/>
              </a:rPr>
              <a:t>GIÁP PHÁP CỦA STAR MEDIA ($$)</a:t>
            </a:r>
          </a:p>
        </p:txBody>
      </p:sp>
      <p:sp>
        <p:nvSpPr>
          <p:cNvPr id="2" name="AutoShape 2" descr="data:image/jpeg;base64,/9j/4AAQSkZJRgABAQAAAQABAAD/2wCEAAkGBxQSEBUUEBQVFRUWFRUVFhYXFRcUFRQUFRQWGBUUFRQYHCggGBolHRcUITEhJSorLi4uFx8/ODMsNygtLiwBCgoKDg0OGxAQGy8kICQsLCwsLCwsLCwsLCwsLCwsLCwsLCwsLCwsLCwsLCwsLCwsLCwsLCwsLCwsLCwsLCwsLP/AABEIAIAA8AMBEQACEQEDEQH/xAAcAAEAAgIDAQAAAAAAAAAAAAAABgcBBQIECAP/xABMEAABAwIBBwYJCAYJBQAAAAABAAIDBBEFBgcSITFxkRMyQVFhgSI1UnJzkqGxshQjMzRCYsHRQ1SCk6LwFhckU3SDs9LTFSXCw+H/xAAaAQEAAgMBAAAAAAAAAAAAAAAABAUBAwYC/8QALREAAgIBAwMDAwQDAQEAAAAAAAECAwQRITEFEkETMjNCUXEUImGBFVLBI0P/2gAMAwEAAhEDEQA/ALxQBAEAQBAEAQBAEAQGEGgQHwq6yOJulK9rG9bnBo4lZjBy4R4lNR5ZGMRzi0UWpr3SnqjaT/EbBSYYVsvGhHnm1R4epGq3Ow4n5imA7ZHkn1WgW4qXHpv+zIsuoP6Ymiq85Fa/Y9jB91g95ut0cGpcs0SzbX/Br3ZRV82yaod5ml/4BbfQoj4Rr9a6XlnA0+IP2trXbxOfaU9SiP2Rjstl9zicGrumGq9ST8ln16fuPSt+xxNJWs2sq2/szD8FlWVS8ox2Wr7nGPH6uI6qidpHQ6R59jlj0aJfYyrLo/c2tHnCrmfpRJ57Wn2ha5YVMuNjZHMujzuSLDs7DtlRTgjyona/Udt9ZRZ9O09rJMOoP6kTLBssKSp1RygOOxj/AAHHcDt7lDsxrK+VqTK8mufD0JBdaDeEMmUAQBAEAQBAEAQBAEAQBAYugGknnQx41ZFcdy/pKe7Q7lnj7Mdna+ou2BSqsSyf8EW3LhAgmIZwa2pdoUzOTvsbE0yyH9q3uCnRwqobzZBnm2T2ij4U2Q2IVTtOa7SftTPJcAewXI9i9Sy6a1pFGI4ttm8iR4fmnYPp6hx7I2hg9Z178Ao0uoS+lEiPT19TJDRZv6GP9Dp9r3F3s2LRLMul5N8cKqPg3VNg8Ef0cMTdzG342WiVk3yzfGqC4R3rLwe9ELIZFkGgsg0PnLA1ws8Bw6iARwKypNcHlxT5NPX5H0c3PgYD1tGgeLbLbDIsjwzVPGrlyiJ4tmpYbmlmcw+TINJu4OFiO+6mQ6lJbSRDn06PMWQDHcm6ikP9ojIadjx4UZ/a6DvU+rIrs4ZAsosrNjk5lxU0lm6XKx+Q87B9120e5a7sOE/bsbasuUOdy3snMpIKxmlC7whzmHU9h7R1dqp7aZVvRlvVdGxbG4utRuZlAEAQBAEAQBAEAQBAEBFMqcuIKMln0sw/Rt1aN9mm7o3bVJpxpWb8Ii3ZMa3pyyHPgxTFeeORgPQbxsI83nP79SmKWPjr7shtZF732RIMFzY00djUOdM7q5kY3NGs95UezPnLaOxvrwIR3luTOjoY4m6MTGsHU1oHG21Q5ScnuybGEUtkdhY3M7GUMhAEAQBAEAQBAEBhAcJYWuBDgCCLEEXBHaETaMNJlYZaZvA0GahBsLl0O3vj/wBvBWeNmvXtmVmTh6LWBX2G4hJTytlhdovbsPva4dI6wrKyMbF2+CuhKVb1L1yQyjZXQabbB7bCRnku69x12KoMih1y0fBfY96sib8LSbwgCAIAgCAIAgMID4VNZHHblHsZfZpODb7rrKi3weXJLk4Q4hE82ZLG53U17ST3ArLg1u0FNPbU6UWTlOKh9QYw6V5BLneFawsNEHYvfrT7e1PY1+hDu7mtzb2Wo3GbINAgCwDCyAmw3MoAgCAIAgMFAavGMoKek0PlMmhp6WjcE30baWwfebxWyuqdntRqsthXyzq4flhRzyNihmDnu5o0Xi9hc6yF6nj2QWrR5hkVzaSZt6uqbGwukcGtHSf51laUm9kbm1Hk+NDiMct+TdcjWQQWmx2HRcAbajr2aivUouK3MRmpbIq7Olk0IZBUwtsyQ2kAGpsnQ7sDtffvVrgZHcuxlVnY/b+9EeyLx00dW15No3WZL5hPOO46+Kk5dXqRa8ojYtrrkmX+Fz50BlAEAQBAEAQGLoFudGDF4n1DoGO0pGN0ngaw3WAAT169i9OEktWeFZFvRMrfPXblaa/kS/FGrPpujTKzqWuqNFmwt/1OPzX/AArfmbUs04m9yLzVEXhlZAQBAEBr8erzT00swaHGNhcGk2Bt0XXuuPfJRPFk+yPcVsc7Mv6sz967/arJ9OilyVq6hLXgtDDqjlIY3kWL2Nfbq0mg29qq5LtehZxfctTsrB6CagIAgMFAVdnq51JuqP8A0Kz6Z7mVfUtNERfN34zg3u+AqXmN+lIiYiXqRLjykoHzQlsYBdZ+omwOnG5nEaV+5UtcknuXVsHJbHSybwh8T7uaWtbyli4t038oYz4QbqaByYGrbfj7tsUuDxTW48mwynw0VNJLERcuYdHzgLt9oC8Uz7Jpo93Q74NHnTaN4XSeNTnP4PQuR1by1DA86yY2g72+D+C53Ij22NHRY8u6tM3S0m4IAgCAIDCAhOcPLD5IzkoCOXeNZ/umn7R+8ejcpmJjeo9ZcEHLyOxaR5MZtcmnU7HVE5dy0wFwfssuXeF06RJub7EzLozfZHhGcSlxXfLybvKKtoo3M+XGMEh2hpt0tQtpW1HsWqmNr+M23Sqi/wD0Opg2J4a+YNpTDypvbQZZ2zXY6KzZXkdn7tTzCyju/aSGrqWxMdJIQ1jRdxPQB0rQk29ESJOKWrNH/Tig/WWcHfkt/wCltfg0fqqvuP6cUH6yzg78k/SXfYfq6fuc48taBxsKmMbyWji4ALDxbV4MrKqfk3kUzXgOaQ4HYQbg94UeS02ZvT13Rp8tPF9T6Jy343yr8mnI+J/g8+nYuieumxz6S13LvwfLOhZTxNfUMBbEwOFnaiGAEbFQ2Y1vc3oXlWRUo6akta+4uNh18VF4JXJ1sQxKKBulPIyNvW5waNwvtK9RhKT0ijzKcIr9zI9JnEoAbcqT2iN9vaFIWHc/BoeZUvJt8Iyjpqm/yeZryNrb2cO3QNj7FpnTOHuRshfCfDNpdazcVdnq51JuqPfCrPpv1f1/0q+o8oi+bvxnBvd8BUzM+GRExPmj+S+VQF+ZQGCgPM04Gk7R2aTrbrmy6ePH9HMS/wCl15rSThsd/KkHdplUWZ8rLvD19NEvUUmBAEAQBAanKfGm0dM+Z+0CzG+U881q201OyaijVdaq4alW5AYU6vrnT1PhtjIkeTsdI6+g3dqvbosFaZVipr7I+SqxYO6zvl4LnAVMXRVWen6am8yX4o1bdN4ZU9R5Roc2XjKLzX/Ct+d8RowvlLayyH/b6n0TvcqfH+VFtkfEzz2uj12Oe03N5DklWvaHNpnlrgCDdusEXB5y0PLqW2pvWNa99DpYnhE9Pb5RE+PS2aQ1Hc4XHctlV0J8HmdU4+4kWbXKB8FUyEuPJSnRLTsa830XDq16u8KJmURcHLTdEjEvkpqOuxaOWni+p9E5VeN8sfyWmT8Ujz6uiZzyN0zJGuewObTPIc24N2aw4XB5y0fq6ls2b1jWPdIufH8abRUfKv2hrWtb0ueRqb7+BVJXX6lmiLqyz069fJRmK4pNVScpO4vcdg6Bf7LG9A2K+hVGtaIo5WSserNlBkTXvZptpn27XMa71XOBXh5tK21PaxLXukaciSGT7UcjD2tc0ra1GyJr/dXLTyXVm+yn+WwESfTRWD+jSBvovA7bG/aFR5dHpSX2Zc4l/qx/BGc9XOpN1R74VJ6b9X9f9I3UeURfN34zg3u+AqZmfDIiYnzR/JfKoC/CA6GPYgKemllP2GOI863gjjZe6o981FGu2XbFs84NFh/PFdK/4ObfJf2QVJyWHQAixLNI/tku/Fc9lS7rZaHQ40e2tEhWg3hAEAQBAU5naxjlKpsDT4EIuR0GR1ib7m24lXHT6tI9/wBymz7dZdi8E8zeYV8noIwRZ0g5V+9+z2WVflW+pZr4RYYlfp1/kk6jkkqnPR9NTeZL8TFbdO4ZU9R9yNDmx8ZRea/4VvzviI+F8pbWWfi+p9E73Kox/lj+S3yfil+Dz2di6L6TnvJ6Oyf+qQehi+Bq5mz3M6Sr2Iiud5v9habbJmW4FTMDX1CJn/GiqsA+t0/+Ih/1Wq2yfjf4Kqraa/JeeWni+p9E5UOP8sS9v+KR58OxdFoc8ej8B+qwehj+ALmbPezpK/Yitc8laTPBDfwWsc8j7zzYX3Bp9Yqz6bD9rkVnUZvuUTQZAVFNFV8pVvDWsaSy4JBfcAagDrAuVJy1ZOH7DRiuEJvvZagy5oP1lvqv/wBqqXi2/YtllU6bMrrObiFLUTRS0r2vcWubJYOHNLdAm4FzrdwVlgQsgnGaKzOnCbTgfPNZWFmItbfVIxzD228Ie4r1nw1r38DBlpZt5N5nq51JuqPfCo3Tfq/r/pv6jyiL5u/GcG93wFTMz4ZETE+aP5L5XPl+Cs+DGm5V2drKG+jSRm9iHzd3MZ+J7ladPo/+j8FZnX/QiB4Dhbqqpjhbfw3DSPUwa3O4XU+6z04uRAph3yUT0XFGGtDWiwAAA6gNgXOa67nRJaLQ5oZCAIAgOLjYXO9EtTDem55ymkNXVEnbPNbdyjwAO4EBdHFdlen2RzrffZqejI2AAAagAAB1ALnG9ToktEjmhkqnPR9NTeZL8TFbdO4ZU9R9yNDmx8ZRea/4VvzviI+F8pbWWfi+p9E73Kox/lj+S3yfil+Dz2di6JcHPM9HYB9Ug9DF8DVzM/czpK/aiL53vqA9Mz3FTOn/AC/0ReofGVRgP1un/wARD/qtVtf8T/DKir5P7L0y18X1PonKhx/kiX+R8bPPbtnFdH4OdZ6QwH6pB6GL4AuYs9zOlr9qKpzvMIrmHrhbbuc4K36f8ckVHUPfqRzJzAJK2R0cJYHNbp+GSARcDVYHXrUm+9UrVoj1Uu6WiJF/VdWeXT+u/wD41F/yFT8Ej9BattR/VdWeXT+u/wD40fUK3wmZXT7FybbJTICqpqyKaR0JYwknRc4nW0jUCwLVkZkLYOK1NuPiTrmmzjnq51JuqPfCnTfq/r/o6jyiL5u/GcG93wFTMz4ZIiYnzJl8BUGxf7kQy4yzZRtMcRDqgjUNoj+8/wDAKXjYrser4IeTlKtaLkpWeYucXPcXOcSXOJuSTtJKvYwUVp4KSU3J6+S3s2GTBp4jUTNtLKAGg7WR7dnWdp3BUubkepLtjwi4w6PTj3S5ZPAoJPMoAgCAFAdLGX2ppiNoikPBhXqHuR4n7WefsmiBWU19nLw/G3/4uivX/nJ/wc9Q/wD0R6NC5tHSGUBVeemM8pSu6NGYd4MZt/PUVa9NeuqKrqS3TI/my8ZRebJ8KkZvwsj4fzItrLPxfU+id7lT4/yxLbI+KR57OxdHwjnt2ejsA+qQehi+Bq5mz3M6Sv2oi+d76gPTM/FS8Dawi5/xlUYD9bp/8RD/AKrVb36+m/wVNO81+S+cqKcy0U7GjW6J9h1m17Ln6X22IvrV3Vs877Qul8HOlsYLnLpo6aNkzJQ9jGtdotDm+C21wdLsVNbgWatot6s+tJJnLOzhBmp46mME8lfS6+TfY37iBxKYNnZJwfkZ1blHuRW+T+LvpKhs0diRqIOxzTtaVaZFPqrQrKbfTfcWzR5yqFzbvc+N3S10b3a+wsBBVO8G1PZFus6prdmlyizntto0LSTfW+Rtm2HQGbTfuW6np7+t6Gq7PX0bktyTyniro7s8GRoHKRna2+wjraetRL6HVLclUXq2OxEs9MBLaZ45rTKw73iMt+ByldOlu0ReoR2TIlm78Zwb3fAVOzNVVIhYmjtRZecrF5aWkDoHaLnyBmla5DS1xOjfYdW1VWHVGc9GWmZZKENik3vLiS4lxJ1k6yST1naVexSituCjk3J78lkZAZBEubUVrbAWdHEdpPlSDhZvFVmVma/sgWeLifVMtKyqyz0MoZCAIAgBQHwrYdON7PKY5vrAhZi9GeZLVM81QyOYWuGpzCHDsc0394XTNd0dDnIvtep6UoakSxskbzXta4bnC65mS0k0dHCWsUzsLB6NNlTgDK2DkpNRB0mPGssd1hbqLpVS7kabqY2x7WQfJHIqqpMQY+QMdG0PGm13WLC7TYj271OyMuFtenkg4+LOuzXwT7KSkdNSTRxi73xua0XtcntVfTJRmmyfdHug0ioDm5r/AO7Z+8arf9dVoyo/RW6oubCICyniY/nNjY09OtrQDr3qlm05aoua01HRmizhYNLV0ojgAc7lGusXBuoXvrKkYtsa56s0ZVUrI6JEBwrN/XR1EL3RsDWSxvd8406mvaTq3BWFudVODSZArwrYyT0RchVNwXC3W5W+VObQySOkonMbpEkxOu1tzt0HAG25WNGd2rSZXX4Lk9YEZfm3r7Ecmz941S/19TRG/Q2oumOH5sNeARohpB1g6rEKkb0lqi5S1joyt8pM2BLi+hc0A3PJPJAHmO16uw8VZU5+i0mV1uBq9YEVkyErwbfJydzmEcQVNWbS1yQ3h2p8Hew7NtWSH50Mhb0lztM9zW7e8hap9QrivubI4Nkv4LPyYyYhoWERC73c+Q851ujsHYFVXXytesi0pojUtju41hUdVC6KYXa7iCNjgegha67JVy1R7trVkdGQjAc30tLXRzNlY+Jhde92yWIIGqxB4hT7c31K3F8kKrC9OxSRv8vcBkrYGRRFoIlDiXE2DQ1wJ1bTr2KNi3KqXczflUu2KSPjkxkHT0hD3fOy+W4amn7jNg37V6uy52bLZGKcSFfO5LQFFJZlAEAQBAEAQGCiMNHn3LPDfk9dMy1ml5e3q0X3cLcSO5dDi2d1aZQZMOyxosDNPlAJIjSyHw49cd/tRk7B2tPsI7VXZ1HZLvXkn4N/dHsfgsJVyLBhZMmbJoAgMWWNEDKyAgCAIAgCAIBZAEBiyAJ+AFj8g6mI4hHAwvme1jR0uNuHWexeowcnsjzKcYrdnPD6ts0TJI7lrwHNJFiQezoScXFtMzGSktUdlYMhAEAQBAEAQBAEBAc6uTpmhFRELvhBDwNrotvFp17iVOwb/Tl2vhkDNo749y5RU1FVPikbJE4te0gtcOg/kepXE61NNPgqIzcHquS68jctYqxoY8iOcDWw6g/7zOsdm0KjyMWVb/gu8fKjYtHySu6icEsXWQZQBAEAQBAEAQBAEAQC6AxdAarF8oqamHz8zWnyQdJ/qjWtsKZzf7UarLoQW7IBjedMm7aOLR6NOS194YDq7yp9XT/M2V9ue+IEAxLEZah+nPI6R3W43A7GjY0brKxhXCGyRXzslPdsvrI36hT+ib7lQZD1tZf4/wAaN0tJuCAIAgCAIAgCAIDi5t1jXTgaa8lQZfZDmBzp6Vt4TrcwDXF2geR7tyucTKUl2SZUZWM4vuiQRriLEEg7QQbHsIIVhLta0K+PcnqTbAM5NRCA2oHLt6ydGQftbHd/FQLunxlvEm1Z8o7SJ/hOXdHPYCXk3eTJ4B47D3FVtmLZDwWNeVCRI4pWuF2kOHWCCOIWhpokdyZzWDJlZAQBAEBxRjUysA+FTWxxi8j2sH3nBvvK9qLfCPDklyyP1+X1DF+m0z1Rgv8Abs9q3ww7p+DRPMqj5IviWdf9XgPY6VwH8Lb+9SodO/2ZFn1D/VESxXLStqNTpnMb5MXzY4jWeKmV4lUfBFsy7ZeSPk9evtOs8VJ9uyIvO7Cy2vIWvg3WA5K1NXYwx2Yf0j7tZvBtd3co1uVCtaEivGnY9S9MDoTBTRRE6RYxrSQLAkDbZUNk+6TZe1w7Y6HfXk9hAEAQBAEAQBAEAshjQ4lqcGXuQHKvNxHMTJSFsUm0st82493MO7V2KfRnShs+Cvvwoy3iVji+Dz0rtGojczqJ5rvNcNRVpXdCxaxZWWVThs0dBbtTTofamq5IzeKR7D1se5h/hK8yrg/sbFZNG5psta5myoeR1ODX+0i/tUeWJS/BujlWR8mxizlVw2ujO+P8ivD6fU/ue1n2/wAHYbnRq+lsXqn814/x8D3+vmDnRq/Ih9U/mn+PgP8AITPi/OZWnYYh/l3/ABWV0+r+TDz7f4OnPl9Xu/T6PmsYPeCtiwKTW861msqsoquTn1Mx7BI5o4NsFtWPXHhI1O+x8tmsc4k3Jues6zxWztS8Grub8hZTTGgusg7NBh0s5tBG+Q/daSBvOwd5WudsIcs9xqnLhEvwrNjUya53shb+8f6o1DvKh2dRhH2omQ6fOXLJ1gmQVHT2JZyrx9qSztfY3YOCr7cyywn1YcIEpDQozJKSRyQyEAQBAEAQBAEAQBAEAQGFgHzqIGvaWvaHNO0OAIO8Fek2jDSZEsVzcUk1ywOhd1xnV6puFKqzrIESzBrmRSuzVTt+hmjkHU4GM/iPapkepRfMSHLp01wzQ1eQ1dHtgLu1jmu/FSI5lL8mh4lseUaybBKlnOp5x/lPtxtZbY3QlxJGp0zXhnUfTPG1jhvaR+C2ar7njR+UceTPUeBTUxofRlJIebG87mOPuCOcfuZUH9jtRYFVO5tNOf8AKeBxIWuV1S5kjYqrPCZsafIiufsp3N7XFrfxutTzKUbFiWyNvSZrqt3PfFH3lx9g/FaZdQgvajdHAm/cb2hzURj6eoe/sYwRjiS4rRPqU3wjfDpsFyyS4dkRRQ62wNcR0vu8/wAWpRJ5VsvJJhi1R8EgijDQA0AAbABYDuWhtvkkKKXByQyFjUxoZWTI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22610-4871-575F-1A33-CCAF22D84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39629"/>
            <a:ext cx="8170068" cy="44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3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646"/>
            <a:ext cx="8839200" cy="550670"/>
          </a:xfrm>
        </p:spPr>
        <p:txBody>
          <a:bodyPr/>
          <a:lstStyle/>
          <a:p>
            <a:r>
              <a:rPr lang="en-US" sz="2400"/>
              <a:t>So </a:t>
            </a:r>
            <a:r>
              <a:rPr lang="en-US" sz="2400" err="1"/>
              <a:t>Sánh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/>
              <a:t>Giải</a:t>
            </a:r>
            <a:r>
              <a:rPr lang="en-US" sz="2400"/>
              <a:t> </a:t>
            </a:r>
            <a:r>
              <a:rPr lang="en-US" sz="2400" err="1"/>
              <a:t>Pháp</a:t>
            </a:r>
            <a:r>
              <a:rPr lang="en-US" sz="2400"/>
              <a:t> </a:t>
            </a:r>
            <a:r>
              <a:rPr lang="en-US" sz="2400" err="1"/>
              <a:t>Cung</a:t>
            </a:r>
            <a:r>
              <a:rPr lang="en-US" sz="2400"/>
              <a:t> </a:t>
            </a:r>
            <a:r>
              <a:rPr lang="en-US" sz="2400" err="1"/>
              <a:t>Cấp</a:t>
            </a:r>
            <a:r>
              <a:rPr lang="en-US" sz="2400"/>
              <a:t> </a:t>
            </a:r>
            <a:r>
              <a:rPr lang="en-US" sz="2400" err="1"/>
              <a:t>Bởi</a:t>
            </a:r>
            <a:r>
              <a:rPr lang="en-US" sz="2400"/>
              <a:t> Star Media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5646586"/>
              </p:ext>
            </p:extLst>
          </p:nvPr>
        </p:nvGraphicFramePr>
        <p:xfrm>
          <a:off x="152400" y="514350"/>
          <a:ext cx="8717932" cy="4404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529">
                <a:tc>
                  <a:txBody>
                    <a:bodyPr/>
                    <a:lstStyle/>
                    <a:p>
                      <a:endParaRPr lang="en-US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Scala</a:t>
                      </a:r>
                      <a:endParaRPr lang="en-US" sz="9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($$$$)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RCM</a:t>
                      </a:r>
                    </a:p>
                    <a:p>
                      <a:r>
                        <a:rPr lang="en-US" sz="9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($$$)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 Media DS</a:t>
                      </a:r>
                      <a:b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($$)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984">
                <a:tc row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900" b="1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Mật</a:t>
                      </a:r>
                      <a:endParaRPr lang="vi-VN" sz="900" b="1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Firewall</a:t>
                      </a:r>
                      <a:endParaRPr lang="vi-VN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Encrypted Secure Connection </a:t>
                      </a:r>
                      <a:endParaRPr lang="vi-VN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(Role-based security)</a:t>
                      </a:r>
                      <a:endParaRPr lang="vi-VN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Audit trail</a:t>
                      </a:r>
                      <a:endParaRPr lang="vi-VN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Server,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vi-VN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98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900" b="1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900" b="1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900" b="1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endParaRPr lang="en-US" sz="900" b="1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90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 thống vận hành 1 người, không phụ thuộc vào kênh phân phối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984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900" b="1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900" b="1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900" b="1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900" b="1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Lâp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8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 xuất được thông tin lãi suất, tỷ giá vàng/usd</a:t>
                      </a:r>
                      <a:endParaRPr lang="vi-VN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 add-on)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 add-on)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(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audio license)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audio device)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(Live)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RSS, streaming video,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liveTV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RSS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 add-on)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52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900" b="1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dạng nội dung hiển thị, hỗ trợ nhiều phương án trình chiếu</a:t>
                      </a:r>
                      <a:endParaRPr lang="vi-VN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Multichannel, Multi-zoning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Multichannel, Multi-zoning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 add-on)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900" b="1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(Proof of Play)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98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900" b="1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endParaRPr lang="en-US" sz="900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SM add-on)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SM add-on)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27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900" b="1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/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video / template</a:t>
                      </a:r>
                      <a:endParaRPr lang="vi-VN" sz="900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(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Scala</a:t>
                      </a:r>
                      <a:r>
                        <a:rPr lang="en-US" sz="90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Designer)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901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/>
              <a:t>So </a:t>
            </a:r>
            <a:r>
              <a:rPr lang="en-US" sz="2400" err="1"/>
              <a:t>Sánh</a:t>
            </a:r>
            <a:r>
              <a:rPr lang="en-US" sz="2400"/>
              <a:t> </a:t>
            </a:r>
            <a:r>
              <a:rPr lang="en-US" sz="2400" err="1"/>
              <a:t>Các</a:t>
            </a:r>
            <a:r>
              <a:rPr lang="en-US" sz="2400"/>
              <a:t> </a:t>
            </a:r>
            <a:r>
              <a:rPr lang="en-US" sz="2400" err="1"/>
              <a:t>Tính</a:t>
            </a:r>
            <a:r>
              <a:rPr lang="en-US" sz="2400"/>
              <a:t> </a:t>
            </a:r>
            <a:r>
              <a:rPr lang="en-US" sz="2400" err="1"/>
              <a:t>Năng</a:t>
            </a:r>
            <a:r>
              <a:rPr lang="en-US" sz="2400"/>
              <a:t> </a:t>
            </a:r>
            <a:r>
              <a:rPr lang="en-US" sz="2400" err="1"/>
              <a:t>Nâng</a:t>
            </a:r>
            <a:r>
              <a:rPr lang="en-US" sz="2400"/>
              <a:t> Cao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89678803"/>
              </p:ext>
            </p:extLst>
          </p:nvPr>
        </p:nvGraphicFramePr>
        <p:xfrm>
          <a:off x="152400" y="1047781"/>
          <a:ext cx="8918789" cy="21945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9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3">
                <a:tc>
                  <a:txBody>
                    <a:bodyPr/>
                    <a:lstStyle/>
                    <a:p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9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Scala</a:t>
                      </a:r>
                      <a:endParaRPr lang="en-US" sz="9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($$$$)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 RCM</a:t>
                      </a:r>
                    </a:p>
                    <a:p>
                      <a:r>
                        <a:rPr lang="en-US" sz="9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($$$)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Media </a:t>
                      </a:r>
                      <a:r>
                        <a:rPr lang="en-US" sz="9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Ayuda</a:t>
                      </a:r>
                      <a:r>
                        <a:rPr lang="en-US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Cloud Service ($$)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900" b="1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900" b="1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900" b="1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endParaRPr lang="en-US" sz="900" b="1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trigger ..)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(</a:t>
                      </a:r>
                      <a:r>
                        <a:rPr lang="en-US" sz="90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90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90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 ext. </a:t>
                      </a:r>
                      <a:r>
                        <a:rPr lang="en-US" sz="900" b="0" i="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Publish Automation)</a:t>
                      </a:r>
                      <a:endParaRPr lang="en-US" sz="90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90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kênh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ext. </a:t>
                      </a:r>
                      <a:r>
                        <a:rPr lang="en-US" sz="9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RS232</a:t>
                      </a:r>
                      <a:r>
                        <a:rPr lang="en-US" sz="900" kern="1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Video Control</a:t>
                      </a:r>
                      <a:r>
                        <a:rPr lang="en-US" sz="900" u="none" strike="noStrike" kern="1200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900" b="0" i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AMT)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1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ext. Queue Module)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900" b="1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900" b="1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900" b="1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900" b="1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Form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9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tempate</a:t>
                      </a:r>
                      <a:endParaRPr lang="vi-VN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ext. Template Composer)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SM add-on)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900" b="0" i="0" u="none" strike="noStrike" kern="1200" baseline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b="0" i="0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SM add-on)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Analytics</a:t>
                      </a:r>
                      <a:endParaRPr lang="vi-VN" sz="900" b="1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 lường và phân tích được hành vi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AIM Suite)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</a:t>
                      </a:r>
                      <a:r>
                        <a:rPr lang="en-US" sz="900" u="none" strike="noStrike" kern="1200" baseline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AIM Suite)</a:t>
                      </a:r>
                      <a:endParaRPr lang="en-US" sz="900" b="0" i="0" u="none" strike="noStrike" kern="1200" baseline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</a:t>
                      </a:r>
                      <a:r>
                        <a:rPr lang="en-US" sz="900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9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Intel AIM Suite)</a:t>
                      </a:r>
                      <a:endParaRPr lang="en-US" sz="900" b="0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39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8058" y="964963"/>
            <a:ext cx="4241542" cy="3664145"/>
          </a:xfrm>
        </p:spPr>
        <p:txBody>
          <a:bodyPr>
            <a:noAutofit/>
          </a:bodyPr>
          <a:lstStyle/>
          <a:p>
            <a:r>
              <a:rPr lang="en-US" sz="2000"/>
              <a:t>AIM Suite </a:t>
            </a:r>
            <a:r>
              <a:rPr lang="en-US" sz="2000" err="1"/>
              <a:t>có</a:t>
            </a:r>
            <a:r>
              <a:rPr lang="en-US" sz="2000"/>
              <a:t> </a:t>
            </a:r>
            <a:r>
              <a:rPr lang="en-US" sz="2000" err="1"/>
              <a:t>thể</a:t>
            </a:r>
            <a:r>
              <a:rPr lang="en-US" sz="2000"/>
              <a:t>:</a:t>
            </a:r>
          </a:p>
          <a:p>
            <a:pPr lvl="1"/>
            <a:r>
              <a:rPr lang="en-US" sz="1800" err="1"/>
              <a:t>Báo</a:t>
            </a:r>
            <a:r>
              <a:rPr lang="en-US" sz="1800"/>
              <a:t> </a:t>
            </a:r>
            <a:r>
              <a:rPr lang="en-US" sz="1800" err="1"/>
              <a:t>cáo</a:t>
            </a:r>
            <a:r>
              <a:rPr lang="en-US" sz="1800"/>
              <a:t> </a:t>
            </a:r>
            <a:r>
              <a:rPr lang="en-US" sz="1800" err="1"/>
              <a:t>số</a:t>
            </a:r>
            <a:r>
              <a:rPr lang="en-US" sz="1800"/>
              <a:t> </a:t>
            </a:r>
            <a:r>
              <a:rPr lang="en-US" sz="1800" err="1"/>
              <a:t>người</a:t>
            </a:r>
            <a:r>
              <a:rPr lang="en-US" sz="1800"/>
              <a:t> </a:t>
            </a:r>
            <a:r>
              <a:rPr lang="en-US" sz="1800" err="1"/>
              <a:t>nhìn</a:t>
            </a:r>
            <a:r>
              <a:rPr lang="en-US" sz="1800"/>
              <a:t> </a:t>
            </a:r>
            <a:r>
              <a:rPr lang="en-US" sz="1800" err="1"/>
              <a:t>màn</a:t>
            </a:r>
            <a:r>
              <a:rPr lang="en-US" sz="1800"/>
              <a:t> </a:t>
            </a:r>
            <a:r>
              <a:rPr lang="en-US" sz="1800" err="1"/>
              <a:t>hình</a:t>
            </a:r>
            <a:endParaRPr lang="en-US" sz="1800"/>
          </a:p>
          <a:p>
            <a:pPr lvl="1"/>
            <a:r>
              <a:rPr lang="en-US" sz="1800" err="1"/>
              <a:t>Báo</a:t>
            </a:r>
            <a:r>
              <a:rPr lang="en-US" sz="1800"/>
              <a:t> </a:t>
            </a:r>
            <a:r>
              <a:rPr lang="en-US" sz="1800" err="1"/>
              <a:t>cáo</a:t>
            </a:r>
            <a:r>
              <a:rPr lang="en-US" sz="1800"/>
              <a:t> </a:t>
            </a:r>
            <a:r>
              <a:rPr lang="en-US" sz="1800" err="1"/>
              <a:t>thời</a:t>
            </a:r>
            <a:r>
              <a:rPr lang="en-US" sz="1800"/>
              <a:t> </a:t>
            </a:r>
            <a:r>
              <a:rPr lang="en-US" sz="1800" err="1"/>
              <a:t>gian</a:t>
            </a:r>
            <a:r>
              <a:rPr lang="en-US" sz="1800"/>
              <a:t> </a:t>
            </a:r>
            <a:r>
              <a:rPr lang="en-US" sz="1800" err="1"/>
              <a:t>xem</a:t>
            </a:r>
            <a:r>
              <a:rPr lang="en-US" sz="1800"/>
              <a:t> </a:t>
            </a:r>
            <a:r>
              <a:rPr lang="en-US" sz="1800" err="1"/>
              <a:t>thực</a:t>
            </a:r>
            <a:r>
              <a:rPr lang="en-US" sz="1800"/>
              <a:t> </a:t>
            </a:r>
            <a:r>
              <a:rPr lang="en-US" sz="1800" err="1"/>
              <a:t>tế</a:t>
            </a:r>
            <a:r>
              <a:rPr lang="en-US" sz="1800"/>
              <a:t> </a:t>
            </a:r>
            <a:r>
              <a:rPr lang="en-US" sz="1800" err="1"/>
              <a:t>một</a:t>
            </a:r>
            <a:r>
              <a:rPr lang="en-US" sz="1800"/>
              <a:t> </a:t>
            </a:r>
            <a:r>
              <a:rPr lang="en-US" sz="1800" err="1"/>
              <a:t>mẫu</a:t>
            </a:r>
            <a:r>
              <a:rPr lang="en-US" sz="1800"/>
              <a:t> </a:t>
            </a:r>
            <a:r>
              <a:rPr lang="en-US" sz="1800" err="1"/>
              <a:t>quảng</a:t>
            </a:r>
            <a:r>
              <a:rPr lang="en-US" sz="1800"/>
              <a:t> </a:t>
            </a:r>
            <a:r>
              <a:rPr lang="en-US" sz="1800" err="1"/>
              <a:t>cáo</a:t>
            </a:r>
            <a:r>
              <a:rPr lang="en-US" sz="1800"/>
              <a:t> </a:t>
            </a:r>
            <a:r>
              <a:rPr lang="en-US" sz="1800" err="1"/>
              <a:t>bất</a:t>
            </a:r>
            <a:r>
              <a:rPr lang="en-US" sz="1800"/>
              <a:t> </a:t>
            </a:r>
            <a:r>
              <a:rPr lang="en-US" sz="1800" err="1"/>
              <a:t>kỳ</a:t>
            </a:r>
            <a:r>
              <a:rPr lang="en-US" sz="1800"/>
              <a:t>.</a:t>
            </a:r>
          </a:p>
          <a:p>
            <a:pPr lvl="1"/>
            <a:r>
              <a:rPr lang="en-US" sz="1800" err="1"/>
              <a:t>Báo</a:t>
            </a:r>
            <a:r>
              <a:rPr lang="en-US" sz="1800"/>
              <a:t> </a:t>
            </a:r>
            <a:r>
              <a:rPr lang="en-US" sz="1800" err="1"/>
              <a:t>cáo</a:t>
            </a:r>
            <a:r>
              <a:rPr lang="en-US" sz="1800"/>
              <a:t> </a:t>
            </a:r>
            <a:r>
              <a:rPr lang="en-US" sz="1800" err="1"/>
              <a:t>giới</a:t>
            </a:r>
            <a:r>
              <a:rPr lang="en-US" sz="1800"/>
              <a:t> </a:t>
            </a:r>
            <a:r>
              <a:rPr lang="en-US" sz="1800" err="1"/>
              <a:t>tính</a:t>
            </a:r>
            <a:r>
              <a:rPr lang="en-US" sz="1800"/>
              <a:t>, </a:t>
            </a:r>
            <a:r>
              <a:rPr lang="en-US" sz="1800" err="1"/>
              <a:t>độ</a:t>
            </a:r>
            <a:r>
              <a:rPr lang="en-US" sz="1800"/>
              <a:t> </a:t>
            </a:r>
            <a:r>
              <a:rPr lang="en-US" sz="1800" err="1"/>
              <a:t>tuổi</a:t>
            </a:r>
            <a:endParaRPr lang="en-US" sz="1800"/>
          </a:p>
          <a:p>
            <a:pPr lvl="1"/>
            <a:r>
              <a:rPr lang="en-US" sz="1800" err="1"/>
              <a:t>Có</a:t>
            </a:r>
            <a:r>
              <a:rPr lang="en-US" sz="1800"/>
              <a:t> </a:t>
            </a:r>
            <a:r>
              <a:rPr lang="en-US" sz="1800" err="1"/>
              <a:t>khả</a:t>
            </a:r>
            <a:r>
              <a:rPr lang="en-US" sz="1800"/>
              <a:t> </a:t>
            </a:r>
            <a:r>
              <a:rPr lang="en-US" sz="1800" err="1"/>
              <a:t>năng</a:t>
            </a:r>
            <a:r>
              <a:rPr lang="en-US" sz="1800"/>
              <a:t> </a:t>
            </a:r>
            <a:r>
              <a:rPr lang="en-US" sz="1800" err="1"/>
              <a:t>nhận</a:t>
            </a:r>
            <a:r>
              <a:rPr lang="en-US" sz="1800"/>
              <a:t> </a:t>
            </a:r>
            <a:r>
              <a:rPr lang="en-US" sz="1800" err="1"/>
              <a:t>biết</a:t>
            </a:r>
            <a:r>
              <a:rPr lang="en-US" sz="1800"/>
              <a:t> </a:t>
            </a:r>
            <a:r>
              <a:rPr lang="en-US" sz="1800" err="1"/>
              <a:t>người</a:t>
            </a:r>
            <a:r>
              <a:rPr lang="en-US" sz="1800"/>
              <a:t> </a:t>
            </a:r>
            <a:r>
              <a:rPr lang="en-US" sz="1800" err="1"/>
              <a:t>xem</a:t>
            </a:r>
            <a:r>
              <a:rPr lang="en-US" sz="1800"/>
              <a:t> </a:t>
            </a:r>
            <a:r>
              <a:rPr lang="en-US" sz="1800" err="1"/>
              <a:t>là</a:t>
            </a:r>
            <a:r>
              <a:rPr lang="en-US" sz="1800"/>
              <a:t> </a:t>
            </a:r>
            <a:r>
              <a:rPr lang="en-US" sz="1800" err="1"/>
              <a:t>ai</a:t>
            </a:r>
            <a:r>
              <a:rPr lang="en-US" sz="1800"/>
              <a:t> </a:t>
            </a:r>
            <a:r>
              <a:rPr lang="en-US" sz="1800" err="1"/>
              <a:t>và</a:t>
            </a:r>
            <a:r>
              <a:rPr lang="en-US" sz="1800"/>
              <a:t> </a:t>
            </a:r>
            <a:r>
              <a:rPr lang="en-US" sz="1800" err="1"/>
              <a:t>phát</a:t>
            </a:r>
            <a:r>
              <a:rPr lang="en-US" sz="1800"/>
              <a:t> </a:t>
            </a:r>
            <a:r>
              <a:rPr lang="en-US" sz="1800" err="1"/>
              <a:t>mẫu</a:t>
            </a:r>
            <a:r>
              <a:rPr lang="en-US" sz="1800"/>
              <a:t> </a:t>
            </a:r>
            <a:r>
              <a:rPr lang="en-US" sz="1800" err="1"/>
              <a:t>quảng</a:t>
            </a:r>
            <a:r>
              <a:rPr lang="en-US" sz="1800"/>
              <a:t> </a:t>
            </a:r>
            <a:r>
              <a:rPr lang="en-US" sz="1800" err="1"/>
              <a:t>cáo</a:t>
            </a:r>
            <a:r>
              <a:rPr lang="en-US" sz="1800"/>
              <a:t> </a:t>
            </a:r>
            <a:r>
              <a:rPr lang="en-US" sz="1800" err="1"/>
              <a:t>phù</a:t>
            </a:r>
            <a:r>
              <a:rPr lang="en-US" sz="1800"/>
              <a:t> </a:t>
            </a:r>
            <a:r>
              <a:rPr lang="en-US" sz="1800" err="1"/>
              <a:t>hợp</a:t>
            </a:r>
            <a:r>
              <a:rPr lang="en-US" sz="1800"/>
              <a:t> (</a:t>
            </a:r>
            <a:r>
              <a:rPr lang="en-US" sz="1800" err="1"/>
              <a:t>tích</a:t>
            </a:r>
            <a:r>
              <a:rPr lang="en-US" sz="1800"/>
              <a:t> </a:t>
            </a:r>
            <a:r>
              <a:rPr lang="en-US" sz="1800" err="1"/>
              <a:t>hợp</a:t>
            </a:r>
            <a:r>
              <a:rPr lang="en-US" sz="1800"/>
              <a:t> </a:t>
            </a:r>
            <a:r>
              <a:rPr lang="en-US" sz="1800" err="1"/>
              <a:t>với</a:t>
            </a:r>
            <a:r>
              <a:rPr lang="en-US" sz="1800"/>
              <a:t> Intel RCM)</a:t>
            </a:r>
          </a:p>
          <a:p>
            <a:pPr lvl="1"/>
            <a:r>
              <a:rPr lang="en-US" sz="1800" err="1"/>
              <a:t>Giúp</a:t>
            </a:r>
            <a:r>
              <a:rPr lang="en-US" sz="1800"/>
              <a:t> </a:t>
            </a:r>
            <a:r>
              <a:rPr lang="en-US" sz="1800" err="1"/>
              <a:t>đánh</a:t>
            </a:r>
            <a:r>
              <a:rPr lang="en-US" sz="1800"/>
              <a:t> </a:t>
            </a:r>
            <a:r>
              <a:rPr lang="en-US" sz="1800" err="1"/>
              <a:t>giá</a:t>
            </a:r>
            <a:r>
              <a:rPr lang="en-US" sz="1800"/>
              <a:t> </a:t>
            </a:r>
            <a:r>
              <a:rPr lang="en-US" sz="1800" err="1"/>
              <a:t>hiệu</a:t>
            </a:r>
            <a:r>
              <a:rPr lang="en-US" sz="1800"/>
              <a:t> </a:t>
            </a:r>
            <a:r>
              <a:rPr lang="en-US" sz="1800" err="1"/>
              <a:t>quả</a:t>
            </a:r>
            <a:r>
              <a:rPr lang="en-US" sz="1800"/>
              <a:t>  </a:t>
            </a:r>
            <a:r>
              <a:rPr lang="en-US" sz="1800" err="1"/>
              <a:t>của</a:t>
            </a:r>
            <a:r>
              <a:rPr lang="en-US" sz="1800"/>
              <a:t> </a:t>
            </a:r>
            <a:r>
              <a:rPr lang="en-US" sz="1800" err="1"/>
              <a:t>hệ</a:t>
            </a:r>
            <a:r>
              <a:rPr lang="en-US" sz="1800"/>
              <a:t> </a:t>
            </a:r>
            <a:r>
              <a:rPr lang="en-US" sz="1800" err="1"/>
              <a:t>thống</a:t>
            </a:r>
            <a:r>
              <a:rPr lang="en-US" sz="1800"/>
              <a:t> (ROI) </a:t>
            </a:r>
            <a:r>
              <a:rPr lang="en-US" sz="1800" err="1"/>
              <a:t>hoặc</a:t>
            </a:r>
            <a:r>
              <a:rPr lang="en-US" sz="1800"/>
              <a:t> </a:t>
            </a:r>
            <a:r>
              <a:rPr lang="en-US" sz="1800" err="1"/>
              <a:t>chương</a:t>
            </a:r>
            <a:r>
              <a:rPr lang="en-US" sz="1800"/>
              <a:t> </a:t>
            </a:r>
            <a:r>
              <a:rPr lang="en-US" sz="1800" err="1"/>
              <a:t>trình</a:t>
            </a:r>
            <a:r>
              <a:rPr lang="en-US" sz="1800"/>
              <a:t> </a:t>
            </a:r>
            <a:r>
              <a:rPr lang="en-US" sz="1800" err="1"/>
              <a:t>quảng</a:t>
            </a:r>
            <a:r>
              <a:rPr lang="en-US" sz="1800"/>
              <a:t> </a:t>
            </a:r>
            <a:r>
              <a:rPr lang="en-US" sz="1800" err="1"/>
              <a:t>cáo</a:t>
            </a:r>
            <a:r>
              <a:rPr lang="en-US" sz="1800"/>
              <a:t> (ROO) </a:t>
            </a:r>
            <a:r>
              <a:rPr lang="en-US" sz="1800" err="1"/>
              <a:t>tự</a:t>
            </a:r>
            <a:r>
              <a:rPr lang="en-US" sz="1800"/>
              <a:t> </a:t>
            </a:r>
            <a:r>
              <a:rPr lang="en-US" sz="1800" err="1"/>
              <a:t>động</a:t>
            </a:r>
            <a:r>
              <a:rPr lang="en-US" sz="1800"/>
              <a:t> </a:t>
            </a:r>
            <a:r>
              <a:rPr lang="en-US" sz="1800" err="1"/>
              <a:t>và</a:t>
            </a:r>
            <a:r>
              <a:rPr lang="en-US" sz="1800"/>
              <a:t> </a:t>
            </a:r>
            <a:r>
              <a:rPr lang="en-US" sz="1800" err="1"/>
              <a:t>ngay</a:t>
            </a:r>
            <a:r>
              <a:rPr lang="en-US" sz="1800"/>
              <a:t> </a:t>
            </a:r>
            <a:r>
              <a:rPr lang="en-US" sz="1800" err="1"/>
              <a:t>lập</a:t>
            </a:r>
            <a:r>
              <a:rPr lang="en-US" sz="1800"/>
              <a:t> </a:t>
            </a:r>
            <a:r>
              <a:rPr lang="en-US" sz="1800" err="1"/>
              <a:t>tức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742843" indent="-742843"/>
            <a:r>
              <a:rPr lang="en-US" sz="2400"/>
              <a:t>Intel AIM Suite: </a:t>
            </a:r>
            <a:r>
              <a:rPr lang="en-US" sz="2400" err="1"/>
              <a:t>Đo</a:t>
            </a:r>
            <a:r>
              <a:rPr lang="en-US" sz="2400"/>
              <a:t> </a:t>
            </a:r>
            <a:r>
              <a:rPr lang="en-US" sz="2400" err="1"/>
              <a:t>Lường</a:t>
            </a:r>
            <a:r>
              <a:rPr lang="en-US" sz="2400"/>
              <a:t> </a:t>
            </a:r>
            <a:r>
              <a:rPr lang="en-US" sz="2400" err="1"/>
              <a:t>Người</a:t>
            </a:r>
            <a:r>
              <a:rPr lang="en-US" sz="2400"/>
              <a:t> </a:t>
            </a:r>
            <a:r>
              <a:rPr lang="en-US" sz="2400" err="1"/>
              <a:t>Xem</a:t>
            </a:r>
            <a:endParaRPr lang="en-US" sz="240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42987"/>
            <a:ext cx="4537464" cy="190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32" y="2754747"/>
            <a:ext cx="2438400" cy="189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2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810" y="2009362"/>
            <a:ext cx="8345219" cy="761999"/>
          </a:xfrm>
        </p:spPr>
        <p:txBody>
          <a:bodyPr>
            <a:noAutofit/>
          </a:bodyPr>
          <a:lstStyle/>
          <a:p>
            <a:r>
              <a:rPr lang="en-US" sz="2300" dirty="0"/>
              <a:t>CƠ CHẾ HOẠT ĐỘNG CHUNG CỦA CÁC HỆ 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THỐNG VÀ DỊCH VỤ</a:t>
            </a: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CUNG CẤP BỞI STAR MEDIA  </a:t>
            </a:r>
          </a:p>
        </p:txBody>
      </p:sp>
    </p:spTree>
    <p:extLst>
      <p:ext uri="{BB962C8B-B14F-4D97-AF65-F5344CB8AC3E}">
        <p14:creationId xmlns:p14="http://schemas.microsoft.com/office/powerpoint/2010/main" val="428833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CLIENT -SERVER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5350"/>
            <a:ext cx="7552211" cy="40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4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2982" y="1809751"/>
            <a:ext cx="8345219" cy="1102519"/>
          </a:xfrm>
        </p:spPr>
        <p:txBody>
          <a:bodyPr>
            <a:noAutofit/>
          </a:bodyPr>
          <a:lstStyle/>
          <a:p>
            <a:r>
              <a:rPr lang="en-US" sz="3200"/>
              <a:t>CƠ CHẾ BẢO MẬT</a:t>
            </a:r>
          </a:p>
        </p:txBody>
      </p:sp>
    </p:spTree>
    <p:extLst>
      <p:ext uri="{BB962C8B-B14F-4D97-AF65-F5344CB8AC3E}">
        <p14:creationId xmlns:p14="http://schemas.microsoft.com/office/powerpoint/2010/main" val="451439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8059" y="964931"/>
            <a:ext cx="5639252" cy="3664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err="1"/>
              <a:t>Máy</a:t>
            </a:r>
            <a:r>
              <a:rPr lang="en-US" sz="1600" b="1" u="sng"/>
              <a:t> Server cài </a:t>
            </a:r>
            <a:r>
              <a:rPr lang="en-US" sz="1600" b="1" u="sng" err="1"/>
              <a:t>đặt</a:t>
            </a:r>
            <a:r>
              <a:rPr lang="en-US" sz="1600" b="1" u="sng"/>
              <a:t> </a:t>
            </a:r>
            <a:r>
              <a:rPr lang="en-US" sz="1600" b="1" u="sng" err="1"/>
              <a:t>hệ</a:t>
            </a:r>
            <a:r>
              <a:rPr lang="en-US" sz="1600" b="1" u="sng"/>
              <a:t> </a:t>
            </a:r>
            <a:r>
              <a:rPr lang="en-US" sz="1600" b="1" u="sng" err="1"/>
              <a:t>thống</a:t>
            </a:r>
            <a:r>
              <a:rPr lang="en-US" sz="1600" b="1" u="sng"/>
              <a:t> content manager:</a:t>
            </a:r>
            <a:endParaRPr lang="en-US" sz="1600"/>
          </a:p>
          <a:p>
            <a:r>
              <a:rPr lang="en-US" sz="1600" err="1"/>
              <a:t>Là</a:t>
            </a:r>
            <a:r>
              <a:rPr lang="en-US" sz="1600"/>
              <a:t> </a:t>
            </a:r>
            <a:r>
              <a:rPr lang="en-US" sz="1600" err="1"/>
              <a:t>một</a:t>
            </a:r>
            <a:r>
              <a:rPr lang="en-US" sz="1600"/>
              <a:t> </a:t>
            </a:r>
            <a:r>
              <a:rPr lang="en-US" sz="1600" err="1"/>
              <a:t>máy</a:t>
            </a:r>
            <a:r>
              <a:rPr lang="en-US" sz="1600"/>
              <a:t> </a:t>
            </a:r>
            <a:r>
              <a:rPr lang="en-US" sz="1600" err="1"/>
              <a:t>chủ</a:t>
            </a:r>
            <a:r>
              <a:rPr lang="en-US" sz="1600"/>
              <a:t> </a:t>
            </a:r>
            <a:r>
              <a:rPr lang="en-US" sz="1600" err="1"/>
              <a:t>độc</a:t>
            </a:r>
            <a:r>
              <a:rPr lang="en-US" sz="1600"/>
              <a:t> </a:t>
            </a:r>
            <a:r>
              <a:rPr lang="en-US" sz="1600" err="1"/>
              <a:t>lập</a:t>
            </a:r>
            <a:r>
              <a:rPr lang="en-US" sz="1600"/>
              <a:t> </a:t>
            </a:r>
            <a:r>
              <a:rPr lang="en-US" sz="1600" err="1"/>
              <a:t>chỉ</a:t>
            </a:r>
            <a:r>
              <a:rPr lang="en-US" sz="1600"/>
              <a:t> </a:t>
            </a:r>
            <a:r>
              <a:rPr lang="en-US" sz="1600" err="1"/>
              <a:t>để</a:t>
            </a:r>
            <a:r>
              <a:rPr lang="en-US" sz="1600"/>
              <a:t> hosting Content Manager (</a:t>
            </a:r>
            <a:r>
              <a:rPr lang="en-US" sz="1600" err="1"/>
              <a:t>không</a:t>
            </a:r>
            <a:r>
              <a:rPr lang="en-US" sz="1600"/>
              <a:t> </a:t>
            </a:r>
            <a:r>
              <a:rPr lang="en-US" sz="1600" err="1"/>
              <a:t>gia</a:t>
            </a:r>
            <a:r>
              <a:rPr lang="en-US" sz="1600"/>
              <a:t> </a:t>
            </a:r>
            <a:r>
              <a:rPr lang="en-US" sz="1600" err="1"/>
              <a:t>nhập</a:t>
            </a:r>
            <a:r>
              <a:rPr lang="en-US" sz="1600"/>
              <a:t> </a:t>
            </a:r>
            <a:r>
              <a:rPr lang="en-US" sz="1600" err="1"/>
              <a:t>bất</a:t>
            </a:r>
            <a:r>
              <a:rPr lang="en-US" sz="1600"/>
              <a:t> </a:t>
            </a:r>
            <a:r>
              <a:rPr lang="en-US" sz="1600" err="1"/>
              <a:t>kỳ</a:t>
            </a:r>
            <a:r>
              <a:rPr lang="en-US" sz="1600"/>
              <a:t> 1 </a:t>
            </a:r>
            <a:r>
              <a:rPr lang="en-US" sz="1600" err="1"/>
              <a:t>mạng</a:t>
            </a:r>
            <a:r>
              <a:rPr lang="en-US" sz="1600"/>
              <a:t> </a:t>
            </a:r>
            <a:r>
              <a:rPr lang="en-US" sz="1600" err="1"/>
              <a:t>nội</a:t>
            </a:r>
            <a:r>
              <a:rPr lang="en-US" sz="1600"/>
              <a:t> </a:t>
            </a:r>
            <a:r>
              <a:rPr lang="en-US" sz="1600" err="1"/>
              <a:t>bộ</a:t>
            </a:r>
            <a:r>
              <a:rPr lang="en-US" sz="1600"/>
              <a:t> </a:t>
            </a:r>
            <a:r>
              <a:rPr lang="en-US" sz="1600" err="1"/>
              <a:t>nào</a:t>
            </a:r>
            <a:r>
              <a:rPr lang="en-US" sz="1600"/>
              <a:t>).</a:t>
            </a:r>
          </a:p>
          <a:p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cài</a:t>
            </a:r>
            <a:r>
              <a:rPr lang="en-US" sz="1600"/>
              <a:t> </a:t>
            </a:r>
            <a:r>
              <a:rPr lang="en-US" sz="1600" err="1"/>
              <a:t>đặt</a:t>
            </a:r>
            <a:r>
              <a:rPr lang="en-US" sz="1600"/>
              <a:t> firewall </a:t>
            </a:r>
            <a:r>
              <a:rPr lang="en-US" sz="1600" err="1"/>
              <a:t>ngăn</a:t>
            </a:r>
            <a:r>
              <a:rPr lang="en-US" sz="1600"/>
              <a:t> </a:t>
            </a:r>
            <a:r>
              <a:rPr lang="en-US" sz="1600" err="1"/>
              <a:t>chặn</a:t>
            </a:r>
            <a:r>
              <a:rPr lang="en-US" sz="1600"/>
              <a:t> </a:t>
            </a:r>
            <a:r>
              <a:rPr lang="en-US" sz="1600" err="1"/>
              <a:t>tất</a:t>
            </a:r>
            <a:r>
              <a:rPr lang="en-US" sz="1600"/>
              <a:t> </a:t>
            </a:r>
            <a:r>
              <a:rPr lang="en-US" sz="1600" err="1"/>
              <a:t>cả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cổng</a:t>
            </a:r>
            <a:r>
              <a:rPr lang="en-US" sz="1600"/>
              <a:t> </a:t>
            </a:r>
            <a:r>
              <a:rPr lang="en-US" sz="1600" err="1"/>
              <a:t>kết</a:t>
            </a:r>
            <a:r>
              <a:rPr lang="en-US" sz="1600"/>
              <a:t> </a:t>
            </a:r>
            <a:r>
              <a:rPr lang="en-US" sz="1600" err="1"/>
              <a:t>nối</a:t>
            </a:r>
            <a:r>
              <a:rPr lang="en-US" sz="1600"/>
              <a:t>, </a:t>
            </a:r>
            <a:r>
              <a:rPr lang="en-US" sz="1600" err="1"/>
              <a:t>chỉ</a:t>
            </a:r>
            <a:r>
              <a:rPr lang="en-US" sz="1600"/>
              <a:t> </a:t>
            </a:r>
            <a:r>
              <a:rPr lang="en-US" sz="1600" err="1"/>
              <a:t>mở</a:t>
            </a:r>
            <a:r>
              <a:rPr lang="en-US" sz="1600"/>
              <a:t> port 9797 (</a:t>
            </a:r>
            <a:r>
              <a:rPr lang="en-US" sz="1600" err="1"/>
              <a:t>hoặc</a:t>
            </a:r>
            <a:r>
              <a:rPr lang="en-US" sz="1600"/>
              <a:t> </a:t>
            </a:r>
            <a:r>
              <a:rPr lang="en-US" sz="1600" err="1"/>
              <a:t>một</a:t>
            </a:r>
            <a:r>
              <a:rPr lang="en-US" sz="1600"/>
              <a:t> port </a:t>
            </a:r>
            <a:r>
              <a:rPr lang="en-US" sz="1600" err="1"/>
              <a:t>bất</a:t>
            </a:r>
            <a:r>
              <a:rPr lang="en-US" sz="1600"/>
              <a:t> </a:t>
            </a:r>
            <a:r>
              <a:rPr lang="en-US" sz="1600" err="1"/>
              <a:t>kỳ</a:t>
            </a:r>
            <a:r>
              <a:rPr lang="en-US" sz="1600"/>
              <a:t>) </a:t>
            </a:r>
            <a:r>
              <a:rPr lang="en-US" sz="1600" err="1"/>
              <a:t>cho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máy</a:t>
            </a:r>
            <a:r>
              <a:rPr lang="en-US" sz="1600"/>
              <a:t> </a:t>
            </a:r>
            <a:r>
              <a:rPr lang="en-US" sz="1600" err="1"/>
              <a:t>trạm</a:t>
            </a:r>
            <a:r>
              <a:rPr lang="en-US" sz="1600"/>
              <a:t> Player </a:t>
            </a:r>
            <a:r>
              <a:rPr lang="en-US" sz="1600" err="1"/>
              <a:t>kết</a:t>
            </a:r>
            <a:r>
              <a:rPr lang="en-US" sz="1600"/>
              <a:t> </a:t>
            </a:r>
            <a:r>
              <a:rPr lang="en-US" sz="1600" err="1"/>
              <a:t>nối</a:t>
            </a:r>
            <a:r>
              <a:rPr lang="en-US" sz="1600"/>
              <a:t> </a:t>
            </a:r>
            <a:r>
              <a:rPr lang="en-US" sz="1600" err="1"/>
              <a:t>về</a:t>
            </a:r>
            <a:r>
              <a:rPr lang="en-US" sz="1600"/>
              <a:t>.</a:t>
            </a:r>
          </a:p>
          <a:p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cài</a:t>
            </a:r>
            <a:r>
              <a:rPr lang="en-US" sz="1600"/>
              <a:t> </a:t>
            </a:r>
            <a:r>
              <a:rPr lang="en-US" sz="1600" err="1"/>
              <a:t>đặt</a:t>
            </a:r>
            <a:r>
              <a:rPr lang="en-US" sz="1600"/>
              <a:t> </a:t>
            </a:r>
            <a:r>
              <a:rPr lang="en-US" sz="1600" err="1"/>
              <a:t>phần</a:t>
            </a:r>
            <a:r>
              <a:rPr lang="en-US" sz="1600"/>
              <a:t> </a:t>
            </a:r>
            <a:r>
              <a:rPr lang="en-US" sz="1600" err="1"/>
              <a:t>mềm</a:t>
            </a:r>
            <a:r>
              <a:rPr lang="en-US" sz="1600"/>
              <a:t> anti-virus, update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bản</a:t>
            </a:r>
            <a:r>
              <a:rPr lang="en-US" sz="1600"/>
              <a:t> </a:t>
            </a:r>
            <a:r>
              <a:rPr lang="en-US" sz="1600" err="1"/>
              <a:t>vá</a:t>
            </a:r>
            <a:r>
              <a:rPr lang="en-US" sz="1600"/>
              <a:t> Windows </a:t>
            </a:r>
            <a:r>
              <a:rPr lang="en-US" sz="1600" err="1"/>
              <a:t>thường</a:t>
            </a:r>
            <a:r>
              <a:rPr lang="en-US" sz="1600"/>
              <a:t> </a:t>
            </a:r>
            <a:r>
              <a:rPr lang="en-US" sz="1600" err="1"/>
              <a:t>xuyên</a:t>
            </a:r>
            <a:r>
              <a:rPr lang="en-US" sz="1600"/>
              <a:t>.</a:t>
            </a:r>
          </a:p>
          <a:p>
            <a:r>
              <a:rPr lang="en-US" sz="1600" err="1"/>
              <a:t>Để</a:t>
            </a:r>
            <a:r>
              <a:rPr lang="en-US" sz="1600"/>
              <a:t> </a:t>
            </a:r>
            <a:r>
              <a:rPr lang="en-US" sz="1600" err="1"/>
              <a:t>tăng</a:t>
            </a:r>
            <a:r>
              <a:rPr lang="en-US" sz="1600"/>
              <a:t> </a:t>
            </a:r>
            <a:r>
              <a:rPr lang="en-US" sz="1600" err="1"/>
              <a:t>cường</a:t>
            </a:r>
            <a:r>
              <a:rPr lang="en-US" sz="1600"/>
              <a:t> </a:t>
            </a:r>
            <a:r>
              <a:rPr lang="en-US" sz="1600" err="1"/>
              <a:t>tính</a:t>
            </a:r>
            <a:r>
              <a:rPr lang="en-US" sz="1600"/>
              <a:t> </a:t>
            </a:r>
            <a:r>
              <a:rPr lang="en-US" sz="1600" err="1"/>
              <a:t>bảo</a:t>
            </a:r>
            <a:r>
              <a:rPr lang="en-US" sz="1600"/>
              <a:t> </a:t>
            </a:r>
            <a:r>
              <a:rPr lang="en-US" sz="1600" err="1"/>
              <a:t>mật</a:t>
            </a:r>
            <a:r>
              <a:rPr lang="en-US" sz="1600"/>
              <a:t> </a:t>
            </a:r>
            <a:r>
              <a:rPr lang="en-US" sz="1600" err="1"/>
              <a:t>chỉ</a:t>
            </a:r>
            <a:r>
              <a:rPr lang="en-US" sz="1600"/>
              <a:t> </a:t>
            </a:r>
            <a:r>
              <a:rPr lang="en-US" sz="1600" err="1"/>
              <a:t>cho</a:t>
            </a:r>
            <a:r>
              <a:rPr lang="en-US" sz="1600"/>
              <a:t> </a:t>
            </a:r>
            <a:r>
              <a:rPr lang="en-US" sz="1600" err="1"/>
              <a:t>phép</a:t>
            </a:r>
            <a:r>
              <a:rPr lang="en-US" sz="1600"/>
              <a:t> </a:t>
            </a:r>
            <a:r>
              <a:rPr lang="en-US" sz="1600" err="1"/>
              <a:t>chỉ</a:t>
            </a:r>
            <a:r>
              <a:rPr lang="en-US" sz="1600"/>
              <a:t> </a:t>
            </a:r>
            <a:r>
              <a:rPr lang="en-US" sz="1600" err="1"/>
              <a:t>định</a:t>
            </a:r>
            <a:r>
              <a:rPr lang="en-US" sz="1600"/>
              <a:t> </a:t>
            </a:r>
            <a:r>
              <a:rPr lang="en-US" sz="1600" err="1"/>
              <a:t>nhân</a:t>
            </a:r>
            <a:r>
              <a:rPr lang="en-US" sz="1600"/>
              <a:t> </a:t>
            </a:r>
            <a:r>
              <a:rPr lang="en-US" sz="1600" err="1"/>
              <a:t>viên</a:t>
            </a:r>
            <a:r>
              <a:rPr lang="en-US" sz="1600"/>
              <a:t> </a:t>
            </a:r>
            <a:r>
              <a:rPr lang="en-US" sz="1600" err="1"/>
              <a:t>sử</a:t>
            </a:r>
            <a:r>
              <a:rPr lang="en-US" sz="1600"/>
              <a:t> </a:t>
            </a:r>
            <a:r>
              <a:rPr lang="en-US" sz="1600" err="1"/>
              <a:t>dụng</a:t>
            </a:r>
            <a:r>
              <a:rPr lang="en-US" sz="1600"/>
              <a:t> </a:t>
            </a:r>
            <a:r>
              <a:rPr lang="en-US" sz="1600" err="1"/>
              <a:t>để</a:t>
            </a:r>
            <a:r>
              <a:rPr lang="en-US" sz="1600"/>
              <a:t> backup </a:t>
            </a:r>
            <a:r>
              <a:rPr lang="en-US" sz="1600" err="1"/>
              <a:t>hệ</a:t>
            </a:r>
            <a:r>
              <a:rPr lang="en-US" sz="1600"/>
              <a:t> </a:t>
            </a:r>
            <a:r>
              <a:rPr lang="en-US" sz="1600" err="1"/>
              <a:t>thống</a:t>
            </a:r>
            <a:r>
              <a:rPr lang="en-US" sz="1600"/>
              <a:t> </a:t>
            </a:r>
            <a:r>
              <a:rPr lang="en-US" sz="1600" err="1"/>
              <a:t>và</a:t>
            </a:r>
            <a:r>
              <a:rPr lang="en-US" sz="1600"/>
              <a:t> update </a:t>
            </a:r>
            <a:r>
              <a:rPr lang="en-US" sz="1600" err="1"/>
              <a:t>phần</a:t>
            </a:r>
            <a:r>
              <a:rPr lang="en-US" sz="1600"/>
              <a:t> </a:t>
            </a:r>
            <a:r>
              <a:rPr lang="en-US" sz="1600" err="1"/>
              <a:t>mềm</a:t>
            </a:r>
            <a:r>
              <a:rPr lang="en-US" sz="1600"/>
              <a:t>.</a:t>
            </a:r>
          </a:p>
          <a:p>
            <a:r>
              <a:rPr lang="en-US" sz="1600" err="1"/>
              <a:t>Công</a:t>
            </a:r>
            <a:r>
              <a:rPr lang="en-US" sz="1600"/>
              <a:t> </a:t>
            </a:r>
            <a:r>
              <a:rPr lang="en-US" sz="1600" err="1"/>
              <a:t>việc</a:t>
            </a:r>
            <a:r>
              <a:rPr lang="en-US" sz="1600"/>
              <a:t> backup </a:t>
            </a:r>
            <a:r>
              <a:rPr lang="en-US" sz="1600" err="1"/>
              <a:t>dữ</a:t>
            </a:r>
            <a:r>
              <a:rPr lang="en-US" sz="1600"/>
              <a:t> </a:t>
            </a:r>
            <a:r>
              <a:rPr lang="en-US" sz="1600" err="1"/>
              <a:t>liệu</a:t>
            </a:r>
            <a:r>
              <a:rPr lang="en-US" sz="1600"/>
              <a:t>, update software, </a:t>
            </a:r>
            <a:r>
              <a:rPr lang="en-US" sz="1600" err="1"/>
              <a:t>theo</a:t>
            </a:r>
            <a:r>
              <a:rPr lang="en-US" sz="1600"/>
              <a:t> </a:t>
            </a:r>
            <a:r>
              <a:rPr lang="en-US" sz="1600" err="1"/>
              <a:t>dõi</a:t>
            </a:r>
            <a:r>
              <a:rPr lang="en-US" sz="1600"/>
              <a:t> log file server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tiến</a:t>
            </a:r>
            <a:r>
              <a:rPr lang="en-US" sz="1600"/>
              <a:t> </a:t>
            </a:r>
            <a:r>
              <a:rPr lang="en-US" sz="1600" err="1"/>
              <a:t>hành</a:t>
            </a:r>
            <a:r>
              <a:rPr lang="en-US" sz="1600"/>
              <a:t> </a:t>
            </a:r>
            <a:r>
              <a:rPr lang="en-US" sz="1600" err="1"/>
              <a:t>hằng</a:t>
            </a:r>
            <a:r>
              <a:rPr lang="en-US" sz="1600"/>
              <a:t> </a:t>
            </a:r>
            <a:r>
              <a:rPr lang="en-US" sz="1600" err="1"/>
              <a:t>ngày</a:t>
            </a:r>
            <a:r>
              <a:rPr lang="en-US" sz="1600"/>
              <a:t>.</a:t>
            </a:r>
          </a:p>
          <a:p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thông</a:t>
            </a:r>
            <a:r>
              <a:rPr lang="en-US" sz="1600"/>
              <a:t> tin </a:t>
            </a:r>
            <a:r>
              <a:rPr lang="en-US" sz="1600" err="1"/>
              <a:t>dữ</a:t>
            </a:r>
            <a:r>
              <a:rPr lang="en-US" sz="1600"/>
              <a:t> </a:t>
            </a:r>
            <a:r>
              <a:rPr lang="en-US" sz="1600" err="1"/>
              <a:t>liệu</a:t>
            </a:r>
            <a:r>
              <a:rPr lang="en-US" sz="1600"/>
              <a:t> back up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lưu</a:t>
            </a:r>
            <a:r>
              <a:rPr lang="en-US" sz="1600"/>
              <a:t> </a:t>
            </a:r>
            <a:r>
              <a:rPr lang="en-US" sz="1600" err="1"/>
              <a:t>trữ</a:t>
            </a:r>
            <a:r>
              <a:rPr lang="en-US" sz="1600"/>
              <a:t> </a:t>
            </a:r>
            <a:r>
              <a:rPr lang="en-US" sz="1600" err="1"/>
              <a:t>trên</a:t>
            </a:r>
            <a:r>
              <a:rPr lang="en-US" sz="1600"/>
              <a:t> 1 ổ </a:t>
            </a:r>
            <a:r>
              <a:rPr lang="en-US" sz="1600" err="1"/>
              <a:t>cứng</a:t>
            </a:r>
            <a:r>
              <a:rPr lang="en-US" sz="1600"/>
              <a:t> </a:t>
            </a:r>
            <a:r>
              <a:rPr lang="en-US" sz="1600" err="1"/>
              <a:t>ngoài</a:t>
            </a:r>
            <a:r>
              <a:rPr lang="en-US" sz="160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/>
              <a:t>Cơ Chế Bảo Mật – Máy Server</a:t>
            </a:r>
          </a:p>
        </p:txBody>
      </p:sp>
      <p:pic>
        <p:nvPicPr>
          <p:cNvPr id="6150" name="Picture 6" descr="http://cmadigital.com/wp-content/blogs.dir/17/files/2012/11/scala-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681" y="956021"/>
            <a:ext cx="2534153" cy="17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ecuritydaily.net/wp-content/uploads/2014/04/Top-5-free-firewall-for-Window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12" y="2823251"/>
            <a:ext cx="1080765" cy="67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rocketdock.com/images/screenshots/img_650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80" y="2797041"/>
            <a:ext cx="1164969" cy="6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outlooksettings.com/wp-content/uploads/2013/10/007570-windows-security-lock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26" y="2797041"/>
            <a:ext cx="956330" cy="95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armorsecure.com/images/Data%20Backup%20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66" y="3655684"/>
            <a:ext cx="803427" cy="8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ebsd-doctor-rxcom.webs.com/Backup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04" y="3670031"/>
            <a:ext cx="799123" cy="79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26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8059" y="964931"/>
            <a:ext cx="5639252" cy="3664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u="sng" err="1"/>
              <a:t>Thiết</a:t>
            </a:r>
            <a:r>
              <a:rPr lang="fr-FR" sz="1600" b="1" u="sng"/>
              <a:t> </a:t>
            </a:r>
            <a:r>
              <a:rPr lang="fr-FR" sz="1600" b="1" u="sng" err="1"/>
              <a:t>bị</a:t>
            </a:r>
            <a:r>
              <a:rPr lang="fr-FR" sz="1600" b="1" u="sng"/>
              <a:t> </a:t>
            </a:r>
            <a:r>
              <a:rPr lang="fr-FR" sz="1600" b="1" u="sng" err="1"/>
              <a:t>quản</a:t>
            </a:r>
            <a:r>
              <a:rPr lang="fr-FR" sz="1600" b="1" u="sng"/>
              <a:t> </a:t>
            </a:r>
            <a:r>
              <a:rPr lang="fr-FR" sz="1600" b="1" u="sng" err="1"/>
              <a:t>lý</a:t>
            </a:r>
            <a:r>
              <a:rPr lang="fr-FR" sz="1600" b="1" u="sng"/>
              <a:t> </a:t>
            </a:r>
            <a:r>
              <a:rPr lang="fr-FR" sz="1600" b="1" u="sng" err="1"/>
              <a:t>phần</a:t>
            </a:r>
            <a:r>
              <a:rPr lang="fr-FR" sz="1600" b="1" u="sng"/>
              <a:t> </a:t>
            </a:r>
            <a:r>
              <a:rPr lang="fr-FR" sz="1600" b="1" u="sng" err="1"/>
              <a:t>mềm</a:t>
            </a:r>
            <a:r>
              <a:rPr lang="fr-FR" sz="1600" b="1" u="sng"/>
              <a:t> Content Manager</a:t>
            </a:r>
            <a:endParaRPr lang="en-US" sz="1600"/>
          </a:p>
          <a:p>
            <a:r>
              <a:rPr lang="fr-FR" sz="1600" err="1"/>
              <a:t>Phần</a:t>
            </a:r>
            <a:r>
              <a:rPr lang="fr-FR" sz="1600"/>
              <a:t> </a:t>
            </a:r>
            <a:r>
              <a:rPr lang="fr-FR" sz="1600" err="1"/>
              <a:t>mềm</a:t>
            </a:r>
            <a:r>
              <a:rPr lang="fr-FR" sz="1600"/>
              <a:t> server Content Manager </a:t>
            </a:r>
            <a:r>
              <a:rPr lang="fr-FR" sz="1600" err="1"/>
              <a:t>chỉ</a:t>
            </a:r>
            <a:r>
              <a:rPr lang="fr-FR" sz="1600"/>
              <a:t> </a:t>
            </a:r>
            <a:r>
              <a:rPr lang="fr-FR" sz="1600" err="1"/>
              <a:t>hoạt</a:t>
            </a:r>
            <a:r>
              <a:rPr lang="fr-FR" sz="1600"/>
              <a:t> </a:t>
            </a:r>
            <a:r>
              <a:rPr lang="fr-FR" sz="1600" err="1"/>
              <a:t>động</a:t>
            </a:r>
            <a:r>
              <a:rPr lang="fr-FR" sz="1600"/>
              <a:t> khi </a:t>
            </a:r>
            <a:r>
              <a:rPr lang="fr-FR" sz="1600" err="1"/>
              <a:t>có</a:t>
            </a:r>
            <a:r>
              <a:rPr lang="fr-FR" sz="1600"/>
              <a:t> </a:t>
            </a:r>
            <a:r>
              <a:rPr lang="fr-FR" sz="1600" err="1"/>
              <a:t>một</a:t>
            </a:r>
            <a:r>
              <a:rPr lang="fr-FR" sz="1600"/>
              <a:t> </a:t>
            </a:r>
            <a:r>
              <a:rPr lang="fr-FR" sz="1600" err="1"/>
              <a:t>thiết</a:t>
            </a:r>
            <a:r>
              <a:rPr lang="fr-FR" sz="1600"/>
              <a:t> </a:t>
            </a:r>
            <a:r>
              <a:rPr lang="fr-FR" sz="1600" err="1"/>
              <a:t>bị</a:t>
            </a:r>
            <a:r>
              <a:rPr lang="fr-FR" sz="1600"/>
              <a:t> </a:t>
            </a:r>
            <a:r>
              <a:rPr lang="fr-FR" sz="1600" err="1"/>
              <a:t>có</a:t>
            </a:r>
            <a:r>
              <a:rPr lang="fr-FR" sz="1600"/>
              <a:t> 1 </a:t>
            </a:r>
            <a:r>
              <a:rPr lang="fr-FR" sz="1600" err="1"/>
              <a:t>thiết</a:t>
            </a:r>
            <a:r>
              <a:rPr lang="fr-FR" sz="1600"/>
              <a:t> </a:t>
            </a:r>
            <a:r>
              <a:rPr lang="fr-FR" sz="1600" err="1"/>
              <a:t>bị</a:t>
            </a:r>
            <a:r>
              <a:rPr lang="fr-FR" sz="1600"/>
              <a:t> USB </a:t>
            </a:r>
            <a:r>
              <a:rPr lang="fr-FR" sz="1600" err="1"/>
              <a:t>dongle</a:t>
            </a:r>
            <a:r>
              <a:rPr lang="fr-FR" sz="1600"/>
              <a:t> (</a:t>
            </a:r>
            <a:r>
              <a:rPr lang="fr-FR" sz="1600" err="1"/>
              <a:t>security</a:t>
            </a:r>
            <a:r>
              <a:rPr lang="fr-FR" sz="1600"/>
              <a:t> key) </a:t>
            </a:r>
            <a:r>
              <a:rPr lang="fr-FR" sz="1600" err="1"/>
              <a:t>gắng</a:t>
            </a:r>
            <a:r>
              <a:rPr lang="fr-FR" sz="1600"/>
              <a:t> </a:t>
            </a:r>
            <a:r>
              <a:rPr lang="fr-FR" sz="1600" err="1"/>
              <a:t>vào</a:t>
            </a:r>
            <a:r>
              <a:rPr lang="fr-FR" sz="1600"/>
              <a:t> </a:t>
            </a:r>
            <a:r>
              <a:rPr lang="fr-FR" sz="1600" err="1"/>
              <a:t>máy</a:t>
            </a:r>
            <a:r>
              <a:rPr lang="fr-FR" sz="1600"/>
              <a:t> server.</a:t>
            </a:r>
            <a:endParaRPr lang="en-US" sz="1600"/>
          </a:p>
          <a:p>
            <a:r>
              <a:rPr lang="fr-FR" sz="1600" err="1"/>
              <a:t>Để</a:t>
            </a:r>
            <a:r>
              <a:rPr lang="fr-FR" sz="1600"/>
              <a:t> </a:t>
            </a:r>
            <a:r>
              <a:rPr lang="fr-FR" sz="1600" err="1"/>
              <a:t>tăng</a:t>
            </a:r>
            <a:r>
              <a:rPr lang="fr-FR" sz="1600"/>
              <a:t> </a:t>
            </a:r>
            <a:r>
              <a:rPr lang="fr-FR" sz="1600" err="1"/>
              <a:t>tính</a:t>
            </a:r>
            <a:r>
              <a:rPr lang="fr-FR" sz="1600"/>
              <a:t> </a:t>
            </a:r>
            <a:r>
              <a:rPr lang="fr-FR" sz="1600" err="1"/>
              <a:t>bảo</a:t>
            </a:r>
            <a:r>
              <a:rPr lang="fr-FR" sz="1600"/>
              <a:t> </a:t>
            </a:r>
            <a:r>
              <a:rPr lang="fr-FR" sz="1600" err="1"/>
              <a:t>mật</a:t>
            </a:r>
            <a:r>
              <a:rPr lang="fr-FR" sz="1600"/>
              <a:t>, USB  </a:t>
            </a:r>
            <a:r>
              <a:rPr lang="fr-FR" sz="1600" err="1"/>
              <a:t>này</a:t>
            </a:r>
            <a:r>
              <a:rPr lang="fr-FR" sz="1600"/>
              <a:t> </a:t>
            </a:r>
            <a:r>
              <a:rPr lang="fr-FR" sz="1600" err="1"/>
              <a:t>sẽ</a:t>
            </a:r>
            <a:r>
              <a:rPr lang="fr-FR" sz="1600"/>
              <a:t> </a:t>
            </a:r>
            <a:r>
              <a:rPr lang="fr-FR" sz="1600" err="1"/>
              <a:t>được</a:t>
            </a:r>
            <a:r>
              <a:rPr lang="fr-FR" sz="1600"/>
              <a:t> </a:t>
            </a:r>
            <a:r>
              <a:rPr lang="fr-FR" sz="1600" err="1"/>
              <a:t>tháo</a:t>
            </a:r>
            <a:r>
              <a:rPr lang="fr-FR" sz="1600"/>
              <a:t> ra </a:t>
            </a:r>
            <a:r>
              <a:rPr lang="fr-FR" sz="1600" err="1"/>
              <a:t>khỏi</a:t>
            </a:r>
            <a:r>
              <a:rPr lang="fr-FR" sz="1600"/>
              <a:t> server </a:t>
            </a:r>
            <a:r>
              <a:rPr lang="fr-FR" sz="1600" err="1"/>
              <a:t>và</a:t>
            </a:r>
            <a:r>
              <a:rPr lang="fr-FR" sz="1600"/>
              <a:t> </a:t>
            </a:r>
            <a:r>
              <a:rPr lang="fr-FR" sz="1600" err="1"/>
              <a:t>được</a:t>
            </a:r>
            <a:r>
              <a:rPr lang="fr-FR" sz="1600"/>
              <a:t> </a:t>
            </a:r>
            <a:r>
              <a:rPr lang="fr-FR" sz="1600" err="1"/>
              <a:t>giữ</a:t>
            </a:r>
            <a:r>
              <a:rPr lang="fr-FR" sz="1600"/>
              <a:t> </a:t>
            </a:r>
            <a:r>
              <a:rPr lang="fr-FR" sz="1600" err="1"/>
              <a:t>trong</a:t>
            </a:r>
            <a:r>
              <a:rPr lang="fr-FR" sz="1600"/>
              <a:t> </a:t>
            </a:r>
            <a:r>
              <a:rPr lang="fr-FR" sz="1600" err="1"/>
              <a:t>két</a:t>
            </a:r>
            <a:r>
              <a:rPr lang="fr-FR" sz="1600"/>
              <a:t> </a:t>
            </a:r>
            <a:r>
              <a:rPr lang="fr-FR" sz="1600" err="1"/>
              <a:t>sắt</a:t>
            </a:r>
            <a:r>
              <a:rPr lang="fr-FR" sz="1600"/>
              <a:t> của </a:t>
            </a:r>
            <a:r>
              <a:rPr lang="fr-FR" sz="1600" err="1"/>
              <a:t>công</a:t>
            </a:r>
            <a:r>
              <a:rPr lang="fr-FR" sz="1600"/>
              <a:t> </a:t>
            </a:r>
            <a:r>
              <a:rPr lang="fr-FR" sz="1600" err="1"/>
              <a:t>ty</a:t>
            </a:r>
            <a:r>
              <a:rPr lang="fr-FR" sz="1600"/>
              <a:t> </a:t>
            </a:r>
            <a:r>
              <a:rPr lang="fr-FR" sz="1600" err="1"/>
              <a:t>ngoài</a:t>
            </a:r>
            <a:r>
              <a:rPr lang="fr-FR" sz="1600"/>
              <a:t> </a:t>
            </a:r>
            <a:r>
              <a:rPr lang="fr-FR" sz="1600" err="1"/>
              <a:t>giờ</a:t>
            </a:r>
            <a:r>
              <a:rPr lang="fr-FR" sz="1600"/>
              <a:t> </a:t>
            </a:r>
            <a:r>
              <a:rPr lang="fr-FR" sz="1600" err="1"/>
              <a:t>hành</a:t>
            </a:r>
            <a:r>
              <a:rPr lang="fr-FR" sz="1600"/>
              <a:t> </a:t>
            </a:r>
            <a:r>
              <a:rPr lang="fr-FR" sz="1600" err="1"/>
              <a:t>chính</a:t>
            </a:r>
            <a:r>
              <a:rPr lang="fr-FR" sz="1600"/>
              <a:t> </a:t>
            </a:r>
            <a:r>
              <a:rPr lang="fr-FR" sz="1600" err="1"/>
              <a:t>hoặc</a:t>
            </a:r>
            <a:r>
              <a:rPr lang="fr-FR" sz="1600"/>
              <a:t> khi </a:t>
            </a:r>
            <a:r>
              <a:rPr lang="fr-FR" sz="1600" err="1"/>
              <a:t>không</a:t>
            </a:r>
            <a:r>
              <a:rPr lang="fr-FR" sz="1600"/>
              <a:t> </a:t>
            </a:r>
            <a:r>
              <a:rPr lang="fr-FR" sz="1600" err="1"/>
              <a:t>có</a:t>
            </a:r>
            <a:r>
              <a:rPr lang="fr-FR" sz="1600"/>
              <a:t> </a:t>
            </a:r>
            <a:r>
              <a:rPr lang="fr-FR" sz="1600" err="1"/>
              <a:t>nhân</a:t>
            </a:r>
            <a:r>
              <a:rPr lang="fr-FR" sz="1600"/>
              <a:t> </a:t>
            </a:r>
            <a:r>
              <a:rPr lang="fr-FR" sz="1600" err="1"/>
              <a:t>viên</a:t>
            </a:r>
            <a:r>
              <a:rPr lang="fr-FR" sz="1600"/>
              <a:t> </a:t>
            </a:r>
            <a:r>
              <a:rPr lang="fr-FR" sz="1600" err="1"/>
              <a:t>theo</a:t>
            </a:r>
            <a:r>
              <a:rPr lang="fr-FR" sz="1600"/>
              <a:t> </a:t>
            </a:r>
            <a:r>
              <a:rPr lang="fr-FR" sz="1600" err="1"/>
              <a:t>dõi</a:t>
            </a:r>
            <a:r>
              <a:rPr lang="fr-FR" sz="1600"/>
              <a:t> </a:t>
            </a:r>
            <a:r>
              <a:rPr lang="fr-FR" sz="1600" err="1"/>
              <a:t>hoạt</a:t>
            </a:r>
            <a:r>
              <a:rPr lang="fr-FR" sz="1600"/>
              <a:t> </a:t>
            </a:r>
            <a:r>
              <a:rPr lang="fr-FR" sz="1600" err="1"/>
              <a:t>động</a:t>
            </a:r>
            <a:r>
              <a:rPr lang="fr-FR" sz="1600"/>
              <a:t> của </a:t>
            </a:r>
            <a:r>
              <a:rPr lang="fr-FR" sz="1600" err="1"/>
              <a:t>hệ</a:t>
            </a:r>
            <a:r>
              <a:rPr lang="fr-FR" sz="1600"/>
              <a:t> </a:t>
            </a:r>
            <a:r>
              <a:rPr lang="fr-FR" sz="1600" err="1"/>
              <a:t>thống</a:t>
            </a:r>
            <a:r>
              <a:rPr lang="fr-FR" sz="1600"/>
              <a:t> </a:t>
            </a:r>
            <a:r>
              <a:rPr lang="fr-FR" sz="1600" err="1"/>
              <a:t>trong</a:t>
            </a:r>
            <a:r>
              <a:rPr lang="fr-FR" sz="1600"/>
              <a:t> </a:t>
            </a:r>
            <a:r>
              <a:rPr lang="fr-FR" sz="1600" err="1"/>
              <a:t>phòng</a:t>
            </a:r>
            <a:r>
              <a:rPr lang="fr-FR" sz="1600"/>
              <a:t> server.</a:t>
            </a:r>
            <a:endParaRPr lang="en-US" sz="1600"/>
          </a:p>
          <a:p>
            <a:r>
              <a:rPr lang="fr-FR" sz="1600" err="1"/>
              <a:t>Kết</a:t>
            </a:r>
            <a:r>
              <a:rPr lang="fr-FR" sz="1600"/>
              <a:t> </a:t>
            </a:r>
            <a:r>
              <a:rPr lang="fr-FR" sz="1600" err="1"/>
              <a:t>nối</a:t>
            </a:r>
            <a:r>
              <a:rPr lang="fr-FR" sz="1600"/>
              <a:t> </a:t>
            </a:r>
            <a:r>
              <a:rPr lang="fr-FR" sz="1600" err="1"/>
              <a:t>giữa</a:t>
            </a:r>
            <a:r>
              <a:rPr lang="fr-FR" sz="1600"/>
              <a:t> Server </a:t>
            </a:r>
            <a:r>
              <a:rPr lang="fr-FR" sz="1600" err="1"/>
              <a:t>và</a:t>
            </a:r>
            <a:r>
              <a:rPr lang="fr-FR" sz="1600"/>
              <a:t> </a:t>
            </a:r>
            <a:r>
              <a:rPr lang="fr-FR" sz="1600" err="1"/>
              <a:t>các</a:t>
            </a:r>
            <a:r>
              <a:rPr lang="fr-FR" sz="1600"/>
              <a:t> </a:t>
            </a:r>
            <a:r>
              <a:rPr lang="fr-FR" sz="1600" err="1"/>
              <a:t>máy</a:t>
            </a:r>
            <a:r>
              <a:rPr lang="fr-FR" sz="1600"/>
              <a:t> </a:t>
            </a:r>
            <a:r>
              <a:rPr lang="fr-FR" sz="1600" err="1"/>
              <a:t>trạm</a:t>
            </a:r>
            <a:r>
              <a:rPr lang="fr-FR" sz="1600"/>
              <a:t> </a:t>
            </a:r>
            <a:r>
              <a:rPr lang="fr-FR" sz="1600" err="1"/>
              <a:t>vẫn</a:t>
            </a:r>
            <a:r>
              <a:rPr lang="fr-FR" sz="1600"/>
              <a:t> </a:t>
            </a:r>
            <a:r>
              <a:rPr lang="fr-FR" sz="1600" err="1"/>
              <a:t>tiếp</a:t>
            </a:r>
            <a:r>
              <a:rPr lang="fr-FR" sz="1600"/>
              <a:t> </a:t>
            </a:r>
            <a:r>
              <a:rPr lang="fr-FR" sz="1600" err="1"/>
              <a:t>tục</a:t>
            </a:r>
            <a:r>
              <a:rPr lang="fr-FR" sz="1600"/>
              <a:t> </a:t>
            </a:r>
            <a:r>
              <a:rPr lang="fr-FR" sz="1600" err="1"/>
              <a:t>tiến</a:t>
            </a:r>
            <a:r>
              <a:rPr lang="fr-FR" sz="1600"/>
              <a:t> </a:t>
            </a:r>
            <a:r>
              <a:rPr lang="fr-FR" sz="1600" err="1"/>
              <a:t>hành</a:t>
            </a:r>
            <a:r>
              <a:rPr lang="fr-FR" sz="1600"/>
              <a:t> </a:t>
            </a:r>
            <a:r>
              <a:rPr lang="fr-FR" sz="1600" err="1"/>
              <a:t>nhưng</a:t>
            </a:r>
            <a:r>
              <a:rPr lang="fr-FR" sz="1600"/>
              <a:t> </a:t>
            </a:r>
            <a:r>
              <a:rPr lang="fr-FR" sz="1600" err="1"/>
              <a:t>không</a:t>
            </a:r>
            <a:r>
              <a:rPr lang="fr-FR" sz="1600"/>
              <a:t> </a:t>
            </a:r>
            <a:r>
              <a:rPr lang="fr-FR" sz="1600" err="1"/>
              <a:t>thể</a:t>
            </a:r>
            <a:r>
              <a:rPr lang="fr-FR" sz="1600"/>
              <a:t> </a:t>
            </a:r>
            <a:r>
              <a:rPr lang="fr-FR" sz="1600" err="1"/>
              <a:t>có</a:t>
            </a:r>
            <a:r>
              <a:rPr lang="fr-FR" sz="1600"/>
              <a:t> 1 </a:t>
            </a:r>
            <a:r>
              <a:rPr lang="fr-FR" sz="1600" err="1"/>
              <a:t>thay</a:t>
            </a:r>
            <a:r>
              <a:rPr lang="fr-FR" sz="1600"/>
              <a:t> </a:t>
            </a:r>
            <a:r>
              <a:rPr lang="fr-FR" sz="1600" err="1"/>
              <a:t>đổi</a:t>
            </a:r>
            <a:r>
              <a:rPr lang="fr-FR" sz="1600"/>
              <a:t> </a:t>
            </a:r>
            <a:r>
              <a:rPr lang="fr-FR" sz="1600" err="1"/>
              <a:t>nào</a:t>
            </a:r>
            <a:r>
              <a:rPr lang="fr-FR" sz="1600"/>
              <a:t> </a:t>
            </a:r>
            <a:r>
              <a:rPr lang="fr-FR" sz="1600" err="1"/>
              <a:t>về</a:t>
            </a:r>
            <a:r>
              <a:rPr lang="fr-FR" sz="1600"/>
              <a:t> </a:t>
            </a:r>
            <a:r>
              <a:rPr lang="fr-FR" sz="1600" err="1"/>
              <a:t>lịch</a:t>
            </a:r>
            <a:r>
              <a:rPr lang="fr-FR" sz="1600"/>
              <a:t> </a:t>
            </a:r>
            <a:r>
              <a:rPr lang="fr-FR" sz="1600" err="1"/>
              <a:t>phát</a:t>
            </a:r>
            <a:r>
              <a:rPr lang="fr-FR" sz="1600"/>
              <a:t> </a:t>
            </a:r>
            <a:r>
              <a:rPr lang="fr-FR" sz="1600" err="1"/>
              <a:t>và</a:t>
            </a:r>
            <a:r>
              <a:rPr lang="fr-FR" sz="1600"/>
              <a:t> </a:t>
            </a:r>
            <a:r>
              <a:rPr lang="fr-FR" sz="1600" err="1"/>
              <a:t>nội</a:t>
            </a:r>
            <a:r>
              <a:rPr lang="fr-FR" sz="1600"/>
              <a:t> </a:t>
            </a:r>
            <a:r>
              <a:rPr lang="fr-FR" sz="1600" err="1"/>
              <a:t>dung</a:t>
            </a:r>
            <a:r>
              <a:rPr lang="fr-FR" sz="1600"/>
              <a:t> </a:t>
            </a:r>
            <a:r>
              <a:rPr lang="fr-FR" sz="1600" err="1"/>
              <a:t>phát</a:t>
            </a:r>
            <a:r>
              <a:rPr lang="fr-FR" sz="1600"/>
              <a:t> </a:t>
            </a:r>
            <a:r>
              <a:rPr lang="fr-FR" sz="1600" err="1"/>
              <a:t>được</a:t>
            </a:r>
            <a:r>
              <a:rPr lang="fr-FR" sz="1600"/>
              <a:t> </a:t>
            </a:r>
            <a:r>
              <a:rPr lang="fr-FR" sz="1600" err="1"/>
              <a:t>thực</a:t>
            </a:r>
            <a:r>
              <a:rPr lang="fr-FR" sz="1600"/>
              <a:t> </a:t>
            </a:r>
            <a:r>
              <a:rPr lang="fr-FR" sz="1600" err="1"/>
              <a:t>hiện</a:t>
            </a:r>
            <a:r>
              <a:rPr lang="fr-FR" sz="1600"/>
              <a:t> khi USB </a:t>
            </a:r>
            <a:r>
              <a:rPr lang="fr-FR" sz="1600" err="1"/>
              <a:t>security</a:t>
            </a:r>
            <a:r>
              <a:rPr lang="fr-FR" sz="1600"/>
              <a:t> </a:t>
            </a:r>
            <a:r>
              <a:rPr lang="fr-FR" sz="1600" err="1"/>
              <a:t>key</a:t>
            </a:r>
            <a:r>
              <a:rPr lang="fr-FR" sz="1600"/>
              <a:t> </a:t>
            </a:r>
            <a:r>
              <a:rPr lang="fr-FR" sz="1600" err="1"/>
              <a:t>được</a:t>
            </a:r>
            <a:r>
              <a:rPr lang="fr-FR" sz="1600"/>
              <a:t> </a:t>
            </a:r>
            <a:r>
              <a:rPr lang="fr-FR" sz="1600" err="1"/>
              <a:t>tháo</a:t>
            </a:r>
            <a:r>
              <a:rPr lang="fr-FR" sz="1600"/>
              <a:t> ra </a:t>
            </a:r>
            <a:r>
              <a:rPr lang="fr-FR" sz="1600" err="1"/>
              <a:t>khỏi</a:t>
            </a:r>
            <a:r>
              <a:rPr lang="fr-FR" sz="1600"/>
              <a:t> </a:t>
            </a:r>
            <a:r>
              <a:rPr lang="fr-FR" sz="1600" err="1"/>
              <a:t>máy</a:t>
            </a:r>
            <a:r>
              <a:rPr lang="fr-FR" sz="1600"/>
              <a:t> server.</a:t>
            </a:r>
            <a:endParaRPr lang="en-US" sz="160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/>
              <a:t>Cơ Chế Bảo Mật – Content Manager</a:t>
            </a:r>
          </a:p>
        </p:txBody>
      </p:sp>
      <p:pic>
        <p:nvPicPr>
          <p:cNvPr id="4" name="Picture 2" descr="http://www.telsystemsusa.com/sites/default/files/SCALA_CM2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96" y="1096273"/>
            <a:ext cx="2837966" cy="170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afenet-inc.com/uploadedImages/Products/Software_Rights_Management/Sentinel_License_Management/HASP_SRM/HASP_HL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19" y="3053796"/>
            <a:ext cx="889508" cy="6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08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err="1"/>
              <a:t>Cơ</a:t>
            </a:r>
            <a:r>
              <a:rPr lang="en-US" sz="1600" b="1" u="sng"/>
              <a:t> </a:t>
            </a:r>
            <a:r>
              <a:rPr lang="en-US" sz="1600" b="1" u="sng" err="1"/>
              <a:t>chế</a:t>
            </a:r>
            <a:r>
              <a:rPr lang="en-US" sz="1600" b="1" u="sng"/>
              <a:t> </a:t>
            </a:r>
            <a:r>
              <a:rPr lang="en-US" sz="1600" b="1" u="sng" err="1"/>
              <a:t>phân</a:t>
            </a:r>
            <a:r>
              <a:rPr lang="en-US" sz="1600" b="1" u="sng"/>
              <a:t> </a:t>
            </a:r>
            <a:r>
              <a:rPr lang="en-US" sz="1600" b="1" u="sng" err="1"/>
              <a:t>quyền</a:t>
            </a:r>
            <a:r>
              <a:rPr lang="en-US" sz="1600" b="1" u="sng"/>
              <a:t> account </a:t>
            </a:r>
            <a:r>
              <a:rPr lang="en-US" sz="1600" b="1" u="sng" err="1"/>
              <a:t>cho</a:t>
            </a:r>
            <a:r>
              <a:rPr lang="en-US" sz="1600" b="1" u="sng"/>
              <a:t> </a:t>
            </a:r>
            <a:r>
              <a:rPr lang="en-US" sz="1600" b="1" u="sng" err="1"/>
              <a:t>các</a:t>
            </a:r>
            <a:r>
              <a:rPr lang="en-US" sz="1600" b="1" u="sng"/>
              <a:t> </a:t>
            </a:r>
            <a:r>
              <a:rPr lang="en-US" sz="1600" b="1" u="sng" err="1"/>
              <a:t>nhân</a:t>
            </a:r>
            <a:r>
              <a:rPr lang="en-US" sz="1600" b="1" u="sng"/>
              <a:t> </a:t>
            </a:r>
            <a:r>
              <a:rPr lang="en-US" sz="1600" b="1" u="sng" err="1"/>
              <a:t>viên</a:t>
            </a:r>
            <a:r>
              <a:rPr lang="en-US" sz="1600" b="1" u="sng"/>
              <a:t> </a:t>
            </a:r>
            <a:r>
              <a:rPr lang="en-US" sz="1600" b="1" u="sng" err="1"/>
              <a:t>truy</a:t>
            </a:r>
            <a:r>
              <a:rPr lang="en-US" sz="1600" b="1" u="sng"/>
              <a:t> </a:t>
            </a:r>
            <a:r>
              <a:rPr lang="en-US" sz="1600" b="1" u="sng" err="1"/>
              <a:t>cập</a:t>
            </a:r>
            <a:r>
              <a:rPr lang="en-US" sz="1600" b="1" u="sng"/>
              <a:t> </a:t>
            </a:r>
            <a:r>
              <a:rPr lang="en-US" sz="1600" b="1" u="sng" err="1"/>
              <a:t>vào</a:t>
            </a:r>
            <a:r>
              <a:rPr lang="en-US" sz="1600" b="1" u="sng"/>
              <a:t> </a:t>
            </a:r>
            <a:r>
              <a:rPr lang="en-US" sz="1600" b="1" u="sng" err="1"/>
              <a:t>hệ</a:t>
            </a:r>
            <a:r>
              <a:rPr lang="en-US" sz="1600" b="1" u="sng"/>
              <a:t> </a:t>
            </a:r>
            <a:r>
              <a:rPr lang="en-US" sz="1600" b="1" u="sng" err="1"/>
              <a:t>thống</a:t>
            </a:r>
            <a:r>
              <a:rPr lang="en-US" sz="1600" b="1" u="sng"/>
              <a:t> Content Manager</a:t>
            </a:r>
            <a:endParaRPr lang="en-US" sz="1600"/>
          </a:p>
          <a:p>
            <a:r>
              <a:rPr lang="en-US" sz="1600" err="1"/>
              <a:t>Trưởng</a:t>
            </a:r>
            <a:r>
              <a:rPr lang="en-US" sz="1600"/>
              <a:t> </a:t>
            </a:r>
            <a:r>
              <a:rPr lang="en-US" sz="1600" err="1"/>
              <a:t>phòng</a:t>
            </a:r>
            <a:r>
              <a:rPr lang="en-US" sz="1600"/>
              <a:t> IT Star Media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 account Administrator (system </a:t>
            </a:r>
            <a:r>
              <a:rPr lang="en-US" sz="1600" err="1"/>
              <a:t>và</a:t>
            </a:r>
            <a:r>
              <a:rPr lang="en-US" sz="1600"/>
              <a:t> server).</a:t>
            </a:r>
          </a:p>
          <a:p>
            <a:r>
              <a:rPr lang="en-US" sz="1600" err="1"/>
              <a:t>Trưởng</a:t>
            </a:r>
            <a:r>
              <a:rPr lang="en-US" sz="1600"/>
              <a:t> </a:t>
            </a:r>
            <a:r>
              <a:rPr lang="en-US" sz="1600" err="1"/>
              <a:t>phòng</a:t>
            </a:r>
            <a:r>
              <a:rPr lang="en-US" sz="1600"/>
              <a:t> </a:t>
            </a:r>
            <a:r>
              <a:rPr lang="en-US" sz="1600" err="1"/>
              <a:t>thiết</a:t>
            </a:r>
            <a:r>
              <a:rPr lang="en-US" sz="1600"/>
              <a:t> </a:t>
            </a:r>
            <a:r>
              <a:rPr lang="en-US" sz="1600" err="1"/>
              <a:t>kế</a:t>
            </a:r>
            <a:r>
              <a:rPr lang="en-US" sz="1600"/>
              <a:t> Star Media </a:t>
            </a:r>
            <a:r>
              <a:rPr lang="en-US" sz="1600" err="1"/>
              <a:t>giữ</a:t>
            </a:r>
            <a:r>
              <a:rPr lang="en-US" sz="1600"/>
              <a:t> account </a:t>
            </a:r>
            <a:r>
              <a:rPr lang="en-US" sz="1600" err="1"/>
              <a:t>nhân</a:t>
            </a:r>
            <a:r>
              <a:rPr lang="en-US" sz="1600"/>
              <a:t> </a:t>
            </a:r>
            <a:r>
              <a:rPr lang="en-US" sz="1600" err="1"/>
              <a:t>viên</a:t>
            </a:r>
            <a:r>
              <a:rPr lang="en-US" sz="1600"/>
              <a:t>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 </a:t>
            </a:r>
            <a:r>
              <a:rPr lang="en-US" sz="1600" err="1"/>
              <a:t>lịch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 </a:t>
            </a:r>
            <a:r>
              <a:rPr lang="en-US" sz="1600" err="1"/>
              <a:t>và</a:t>
            </a:r>
            <a:r>
              <a:rPr lang="en-US" sz="1600"/>
              <a:t> </a:t>
            </a:r>
            <a:r>
              <a:rPr lang="en-US" sz="1600" err="1"/>
              <a:t>kiểm</a:t>
            </a:r>
            <a:r>
              <a:rPr lang="en-US" sz="1600"/>
              <a:t> </a:t>
            </a:r>
            <a:r>
              <a:rPr lang="en-US" sz="1600" err="1"/>
              <a:t>tra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file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phát</a:t>
            </a:r>
            <a:r>
              <a:rPr lang="en-US" sz="1600"/>
              <a:t>.</a:t>
            </a:r>
          </a:p>
          <a:p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nhân</a:t>
            </a:r>
            <a:r>
              <a:rPr lang="en-US" sz="1600"/>
              <a:t> </a:t>
            </a:r>
            <a:r>
              <a:rPr lang="en-US" sz="1600" err="1"/>
              <a:t>viên</a:t>
            </a:r>
            <a:r>
              <a:rPr lang="en-US" sz="1600"/>
              <a:t> </a:t>
            </a:r>
            <a:r>
              <a:rPr lang="en-US" sz="1600" err="1"/>
              <a:t>thiết</a:t>
            </a:r>
            <a:r>
              <a:rPr lang="en-US" sz="1600"/>
              <a:t> </a:t>
            </a:r>
            <a:r>
              <a:rPr lang="en-US" sz="1600" err="1"/>
              <a:t>kế</a:t>
            </a:r>
            <a:r>
              <a:rPr lang="en-US" sz="1600"/>
              <a:t>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cấp</a:t>
            </a:r>
            <a:r>
              <a:rPr lang="en-US" sz="1600"/>
              <a:t> account </a:t>
            </a:r>
            <a:r>
              <a:rPr lang="en-US" sz="1600" err="1"/>
              <a:t>dùng</a:t>
            </a:r>
            <a:r>
              <a:rPr lang="en-US" sz="1600"/>
              <a:t> </a:t>
            </a:r>
            <a:r>
              <a:rPr lang="en-US" sz="1600" err="1"/>
              <a:t>cho</a:t>
            </a:r>
            <a:r>
              <a:rPr lang="en-US" sz="1600"/>
              <a:t> </a:t>
            </a:r>
            <a:r>
              <a:rPr lang="en-US" sz="1600" err="1"/>
              <a:t>việc</a:t>
            </a:r>
            <a:r>
              <a:rPr lang="en-US" sz="1600"/>
              <a:t> upload </a:t>
            </a:r>
            <a:r>
              <a:rPr lang="en-US" sz="1600" err="1"/>
              <a:t>các</a:t>
            </a:r>
            <a:r>
              <a:rPr lang="en-US" sz="1600"/>
              <a:t> file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lên</a:t>
            </a:r>
            <a:r>
              <a:rPr lang="en-US" sz="1600"/>
              <a:t> server.</a:t>
            </a:r>
          </a:p>
          <a:p>
            <a:r>
              <a:rPr lang="en-US" sz="1600" err="1"/>
              <a:t>Như</a:t>
            </a:r>
            <a:r>
              <a:rPr lang="en-US" sz="1600"/>
              <a:t> </a:t>
            </a:r>
            <a:r>
              <a:rPr lang="en-US" sz="1600" err="1"/>
              <a:t>vậy</a:t>
            </a:r>
            <a:r>
              <a:rPr lang="en-US" sz="1600"/>
              <a:t> </a:t>
            </a:r>
            <a:r>
              <a:rPr lang="en-US" sz="1600" err="1"/>
              <a:t>chu</a:t>
            </a:r>
            <a:r>
              <a:rPr lang="en-US" sz="1600"/>
              <a:t> </a:t>
            </a:r>
            <a:r>
              <a:rPr lang="en-US" sz="1600" err="1"/>
              <a:t>trình</a:t>
            </a:r>
            <a:r>
              <a:rPr lang="en-US" sz="1600"/>
              <a:t> </a:t>
            </a:r>
            <a:r>
              <a:rPr lang="en-US" sz="1600" err="1"/>
              <a:t>bảo</a:t>
            </a:r>
            <a:r>
              <a:rPr lang="en-US" sz="1600"/>
              <a:t> </a:t>
            </a:r>
            <a:r>
              <a:rPr lang="en-US" sz="1600" err="1"/>
              <a:t>mật</a:t>
            </a:r>
            <a:r>
              <a:rPr lang="en-US" sz="1600"/>
              <a:t>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chặt</a:t>
            </a:r>
            <a:r>
              <a:rPr lang="en-US" sz="1600"/>
              <a:t> </a:t>
            </a:r>
            <a:r>
              <a:rPr lang="en-US" sz="1600" err="1"/>
              <a:t>chẽ</a:t>
            </a:r>
            <a:r>
              <a:rPr lang="en-US" sz="1600"/>
              <a:t>,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nhân</a:t>
            </a:r>
            <a:r>
              <a:rPr lang="en-US" sz="1600"/>
              <a:t> </a:t>
            </a:r>
            <a:r>
              <a:rPr lang="en-US" sz="1600" err="1"/>
              <a:t>viên</a:t>
            </a:r>
            <a:r>
              <a:rPr lang="en-US" sz="1600"/>
              <a:t> </a:t>
            </a:r>
            <a:r>
              <a:rPr lang="en-US" sz="1600" err="1"/>
              <a:t>thiết</a:t>
            </a:r>
            <a:r>
              <a:rPr lang="en-US" sz="1600"/>
              <a:t> </a:t>
            </a:r>
            <a:r>
              <a:rPr lang="en-US" sz="1600" err="1"/>
              <a:t>kế</a:t>
            </a:r>
            <a:r>
              <a:rPr lang="en-US" sz="1600"/>
              <a:t> upload file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lên</a:t>
            </a:r>
            <a:r>
              <a:rPr lang="en-US" sz="1600"/>
              <a:t> server, </a:t>
            </a:r>
            <a:r>
              <a:rPr lang="en-US" sz="1600" err="1"/>
              <a:t>các</a:t>
            </a:r>
            <a:r>
              <a:rPr lang="en-US" sz="1600"/>
              <a:t> file </a:t>
            </a:r>
            <a:r>
              <a:rPr lang="en-US" sz="1600" err="1"/>
              <a:t>nội</a:t>
            </a:r>
            <a:r>
              <a:rPr lang="en-US" sz="1600"/>
              <a:t> dung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kiểm</a:t>
            </a:r>
            <a:r>
              <a:rPr lang="en-US" sz="1600"/>
              <a:t> </a:t>
            </a:r>
            <a:r>
              <a:rPr lang="en-US" sz="1600" err="1"/>
              <a:t>tra</a:t>
            </a:r>
            <a:r>
              <a:rPr lang="en-US" sz="1600"/>
              <a:t> </a:t>
            </a:r>
            <a:r>
              <a:rPr lang="en-US" sz="1600" err="1"/>
              <a:t>và</a:t>
            </a:r>
            <a:r>
              <a:rPr lang="en-US" sz="1600"/>
              <a:t> </a:t>
            </a:r>
            <a:r>
              <a:rPr lang="en-US" sz="1600" err="1"/>
              <a:t>thông</a:t>
            </a:r>
            <a:r>
              <a:rPr lang="en-US" sz="1600"/>
              <a:t> qua </a:t>
            </a:r>
            <a:r>
              <a:rPr lang="en-US" sz="1600" err="1"/>
              <a:t>lịch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 </a:t>
            </a:r>
            <a:r>
              <a:rPr lang="en-US" sz="1600" err="1"/>
              <a:t>bởi</a:t>
            </a:r>
            <a:r>
              <a:rPr lang="en-US" sz="1600"/>
              <a:t> </a:t>
            </a:r>
            <a:r>
              <a:rPr lang="en-US" sz="1600" err="1"/>
              <a:t>nhân</a:t>
            </a:r>
            <a:r>
              <a:rPr lang="en-US" sz="1600"/>
              <a:t> </a:t>
            </a:r>
            <a:r>
              <a:rPr lang="en-US" sz="1600" err="1"/>
              <a:t>viên</a:t>
            </a:r>
            <a:r>
              <a:rPr lang="en-US" sz="1600"/>
              <a:t>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 </a:t>
            </a:r>
            <a:r>
              <a:rPr lang="en-US" sz="1600" err="1"/>
              <a:t>lịch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, </a:t>
            </a:r>
            <a:r>
              <a:rPr lang="en-US" sz="1600" err="1"/>
              <a:t>trưởng</a:t>
            </a:r>
            <a:r>
              <a:rPr lang="en-US" sz="1600"/>
              <a:t> </a:t>
            </a:r>
            <a:r>
              <a:rPr lang="en-US" sz="1600" err="1"/>
              <a:t>phòng</a:t>
            </a:r>
            <a:r>
              <a:rPr lang="en-US" sz="1600"/>
              <a:t> IT </a:t>
            </a:r>
            <a:r>
              <a:rPr lang="en-US" sz="1600" err="1"/>
              <a:t>nắm</a:t>
            </a:r>
            <a:r>
              <a:rPr lang="en-US" sz="1600"/>
              <a:t> </a:t>
            </a:r>
            <a:r>
              <a:rPr lang="en-US" sz="1600" err="1"/>
              <a:t>quyền</a:t>
            </a:r>
            <a:r>
              <a:rPr lang="en-US" sz="1600"/>
              <a:t> Administrator </a:t>
            </a:r>
            <a:r>
              <a:rPr lang="en-US" sz="1600" err="1"/>
              <a:t>kiểm</a:t>
            </a:r>
            <a:r>
              <a:rPr lang="en-US" sz="1600"/>
              <a:t> </a:t>
            </a:r>
            <a:r>
              <a:rPr lang="en-US" sz="1600" err="1"/>
              <a:t>tra</a:t>
            </a:r>
            <a:r>
              <a:rPr lang="en-US" sz="1600"/>
              <a:t> </a:t>
            </a:r>
            <a:r>
              <a:rPr lang="en-US" sz="1600" err="1"/>
              <a:t>tất</a:t>
            </a:r>
            <a:r>
              <a:rPr lang="en-US" sz="1600"/>
              <a:t> </a:t>
            </a:r>
            <a:r>
              <a:rPr lang="en-US" sz="1600" err="1"/>
              <a:t>cả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lịch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lập</a:t>
            </a:r>
            <a:r>
              <a:rPr lang="en-US" sz="1600"/>
              <a:t> </a:t>
            </a:r>
            <a:r>
              <a:rPr lang="en-US" sz="1600" err="1"/>
              <a:t>bởi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nhân</a:t>
            </a:r>
            <a:r>
              <a:rPr lang="en-US" sz="1600"/>
              <a:t> </a:t>
            </a:r>
            <a:r>
              <a:rPr lang="en-US" sz="1600" err="1"/>
              <a:t>viên</a:t>
            </a:r>
            <a:r>
              <a:rPr lang="en-US" sz="1600"/>
              <a:t> </a:t>
            </a:r>
            <a:r>
              <a:rPr lang="en-US" sz="1600" err="1"/>
              <a:t>quản</a:t>
            </a:r>
            <a:r>
              <a:rPr lang="en-US" sz="1600"/>
              <a:t> </a:t>
            </a:r>
            <a:r>
              <a:rPr lang="en-US" sz="1600" err="1"/>
              <a:t>lý</a:t>
            </a:r>
            <a:r>
              <a:rPr lang="en-US" sz="1600"/>
              <a:t> </a:t>
            </a:r>
            <a:r>
              <a:rPr lang="en-US" sz="1600" err="1"/>
              <a:t>lịch</a:t>
            </a:r>
            <a:r>
              <a:rPr lang="en-US" sz="1600"/>
              <a:t> </a:t>
            </a:r>
            <a:r>
              <a:rPr lang="en-US" sz="1600" err="1"/>
              <a:t>phát</a:t>
            </a:r>
            <a:r>
              <a:rPr lang="en-US" sz="1600"/>
              <a:t>.</a:t>
            </a:r>
          </a:p>
          <a:p>
            <a:r>
              <a:rPr lang="en-US" sz="1600" err="1"/>
              <a:t>Toàn</a:t>
            </a:r>
            <a:r>
              <a:rPr lang="en-US" sz="1600"/>
              <a:t> </a:t>
            </a:r>
            <a:r>
              <a:rPr lang="en-US" sz="1600" err="1"/>
              <a:t>bộ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password của </a:t>
            </a:r>
            <a:r>
              <a:rPr lang="en-US" sz="1600" err="1"/>
              <a:t>các</a:t>
            </a:r>
            <a:r>
              <a:rPr lang="en-US" sz="1600"/>
              <a:t> account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lập</a:t>
            </a:r>
            <a:r>
              <a:rPr lang="en-US" sz="1600"/>
              <a:t> </a:t>
            </a:r>
            <a:r>
              <a:rPr lang="en-US" sz="1600" err="1"/>
              <a:t>theo</a:t>
            </a:r>
            <a:r>
              <a:rPr lang="en-US" sz="1600"/>
              <a:t> </a:t>
            </a:r>
            <a:r>
              <a:rPr lang="en-US" sz="1600" err="1"/>
              <a:t>tiêu</a:t>
            </a:r>
            <a:r>
              <a:rPr lang="en-US" sz="1600"/>
              <a:t> </a:t>
            </a:r>
            <a:r>
              <a:rPr lang="en-US" sz="1600" err="1"/>
              <a:t>chuẩn</a:t>
            </a:r>
            <a:r>
              <a:rPr lang="en-US" sz="1600"/>
              <a:t> </a:t>
            </a:r>
            <a:r>
              <a:rPr lang="en-US" sz="1600" err="1"/>
              <a:t>bảo</a:t>
            </a:r>
            <a:r>
              <a:rPr lang="en-US" sz="1600"/>
              <a:t> </a:t>
            </a:r>
            <a:r>
              <a:rPr lang="en-US" sz="1600" err="1"/>
              <a:t>mật</a:t>
            </a:r>
            <a:r>
              <a:rPr lang="en-US" sz="1600"/>
              <a:t> </a:t>
            </a:r>
            <a:r>
              <a:rPr lang="en-US" sz="1600" err="1"/>
              <a:t>cao</a:t>
            </a:r>
            <a:r>
              <a:rPr lang="en-US" sz="1600"/>
              <a:t> ( </a:t>
            </a:r>
            <a:r>
              <a:rPr lang="en-US" sz="1600" err="1"/>
              <a:t>độ</a:t>
            </a:r>
            <a:r>
              <a:rPr lang="en-US" sz="1600"/>
              <a:t> </a:t>
            </a:r>
            <a:r>
              <a:rPr lang="en-US" sz="1600" err="1"/>
              <a:t>dài</a:t>
            </a:r>
            <a:r>
              <a:rPr lang="en-US" sz="1600"/>
              <a:t> &gt;12 </a:t>
            </a:r>
            <a:r>
              <a:rPr lang="en-US" sz="1600" err="1"/>
              <a:t>ký</a:t>
            </a:r>
            <a:r>
              <a:rPr lang="en-US" sz="1600"/>
              <a:t> </a:t>
            </a:r>
            <a:r>
              <a:rPr lang="en-US" sz="1600" err="1"/>
              <a:t>tự</a:t>
            </a:r>
            <a:r>
              <a:rPr lang="en-US" sz="1600"/>
              <a:t> </a:t>
            </a:r>
            <a:r>
              <a:rPr lang="en-US" sz="1600" err="1"/>
              <a:t>bao</a:t>
            </a:r>
            <a:r>
              <a:rPr lang="en-US" sz="1600"/>
              <a:t> </a:t>
            </a:r>
            <a:r>
              <a:rPr lang="en-US" sz="1600" err="1"/>
              <a:t>gồm</a:t>
            </a:r>
            <a:r>
              <a:rPr lang="en-US" sz="1600"/>
              <a:t> </a:t>
            </a:r>
            <a:r>
              <a:rPr lang="en-US" sz="1600" err="1"/>
              <a:t>chữ</a:t>
            </a:r>
            <a:r>
              <a:rPr lang="en-US" sz="1600"/>
              <a:t> </a:t>
            </a:r>
            <a:r>
              <a:rPr lang="en-US" sz="1600" err="1"/>
              <a:t>cái</a:t>
            </a:r>
            <a:r>
              <a:rPr lang="en-US" sz="1600"/>
              <a:t>, </a:t>
            </a:r>
            <a:r>
              <a:rPr lang="en-US" sz="1600" err="1"/>
              <a:t>viết</a:t>
            </a:r>
            <a:r>
              <a:rPr lang="en-US" sz="1600"/>
              <a:t> </a:t>
            </a:r>
            <a:r>
              <a:rPr lang="en-US" sz="1600" err="1"/>
              <a:t>hoa</a:t>
            </a:r>
            <a:r>
              <a:rPr lang="en-US" sz="1600"/>
              <a:t>, </a:t>
            </a:r>
            <a:r>
              <a:rPr lang="en-US" sz="1600" err="1"/>
              <a:t>số</a:t>
            </a:r>
            <a:r>
              <a:rPr lang="en-US" sz="1600"/>
              <a:t> </a:t>
            </a:r>
            <a:r>
              <a:rPr lang="en-US" sz="1600" err="1"/>
              <a:t>và</a:t>
            </a:r>
            <a:r>
              <a:rPr lang="en-US" sz="1600"/>
              <a:t> </a:t>
            </a:r>
            <a:r>
              <a:rPr lang="en-US" sz="1600" err="1"/>
              <a:t>các</a:t>
            </a:r>
            <a:r>
              <a:rPr lang="en-US" sz="1600"/>
              <a:t> </a:t>
            </a:r>
            <a:r>
              <a:rPr lang="en-US" sz="1600" err="1"/>
              <a:t>ký</a:t>
            </a:r>
            <a:r>
              <a:rPr lang="en-US" sz="1600"/>
              <a:t> </a:t>
            </a:r>
            <a:r>
              <a:rPr lang="en-US" sz="1600" err="1"/>
              <a:t>hiệu</a:t>
            </a:r>
            <a:r>
              <a:rPr lang="en-US" sz="1600"/>
              <a:t>). </a:t>
            </a:r>
            <a:r>
              <a:rPr lang="en-US" sz="1600" err="1"/>
              <a:t>Các</a:t>
            </a:r>
            <a:r>
              <a:rPr lang="en-US" sz="1600"/>
              <a:t> password </a:t>
            </a:r>
            <a:r>
              <a:rPr lang="en-US" sz="1600" err="1"/>
              <a:t>này</a:t>
            </a:r>
            <a:r>
              <a:rPr lang="en-US" sz="1600"/>
              <a:t> </a:t>
            </a:r>
            <a:r>
              <a:rPr lang="en-US" sz="1600" err="1"/>
              <a:t>được</a:t>
            </a:r>
            <a:r>
              <a:rPr lang="en-US" sz="1600"/>
              <a:t> </a:t>
            </a:r>
            <a:r>
              <a:rPr lang="en-US" sz="1600" err="1"/>
              <a:t>thay</a:t>
            </a:r>
            <a:r>
              <a:rPr lang="en-US" sz="1600"/>
              <a:t> </a:t>
            </a:r>
            <a:r>
              <a:rPr lang="en-US" sz="1600" err="1"/>
              <a:t>đổi</a:t>
            </a:r>
            <a:r>
              <a:rPr lang="en-US" sz="1600"/>
              <a:t> </a:t>
            </a:r>
            <a:r>
              <a:rPr lang="en-US" sz="1600" err="1"/>
              <a:t>theo</a:t>
            </a:r>
            <a:r>
              <a:rPr lang="en-US" sz="1600"/>
              <a:t> </a:t>
            </a:r>
            <a:r>
              <a:rPr lang="en-US" sz="1600" err="1"/>
              <a:t>chu</a:t>
            </a:r>
            <a:r>
              <a:rPr lang="en-US" sz="1600"/>
              <a:t> </a:t>
            </a:r>
            <a:r>
              <a:rPr lang="en-US" sz="1600" err="1"/>
              <a:t>kỳ</a:t>
            </a:r>
            <a:r>
              <a:rPr lang="en-US" sz="1600"/>
              <a:t> 2 </a:t>
            </a:r>
            <a:r>
              <a:rPr lang="en-US" sz="1600" err="1"/>
              <a:t>tuần</a:t>
            </a:r>
            <a:r>
              <a:rPr lang="en-US" sz="1600"/>
              <a:t> 1 </a:t>
            </a:r>
            <a:r>
              <a:rPr lang="en-US" sz="1600" err="1"/>
              <a:t>lần</a:t>
            </a:r>
            <a:r>
              <a:rPr lang="en-US" sz="160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/>
              <a:t>CƠ CHẾ BẢO MẬT – PHÂN QUYỀN</a:t>
            </a:r>
          </a:p>
        </p:txBody>
      </p:sp>
    </p:spTree>
    <p:extLst>
      <p:ext uri="{BB962C8B-B14F-4D97-AF65-F5344CB8AC3E}">
        <p14:creationId xmlns:p14="http://schemas.microsoft.com/office/powerpoint/2010/main" val="112997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/>
              <a:t>Hồ Sơ Năng Lực - 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Họp Đồng Tiêu Biểu</a:t>
            </a:r>
          </a:p>
        </p:txBody>
      </p:sp>
      <p:pic>
        <p:nvPicPr>
          <p:cNvPr id="3" name="Picture 2" descr="HD Dich Vu Vietcomban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"/>
            <a:ext cx="2949976" cy="3810000"/>
          </a:xfrm>
          <a:prstGeom prst="rect">
            <a:avLst/>
          </a:prstGeom>
        </p:spPr>
      </p:pic>
      <p:pic>
        <p:nvPicPr>
          <p:cNvPr id="5" name="Picture 4" descr="hop dong thiet bi ac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" y="819150"/>
            <a:ext cx="2971799" cy="3845858"/>
          </a:xfrm>
          <a:prstGeom prst="rect">
            <a:avLst/>
          </a:prstGeom>
        </p:spPr>
      </p:pic>
      <p:pic>
        <p:nvPicPr>
          <p:cNvPr id="10" name="Picture 9" descr="HOP DONG DICH VU AC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19150"/>
            <a:ext cx="2743200" cy="387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4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err="1"/>
              <a:t>Máy</a:t>
            </a:r>
            <a:r>
              <a:rPr lang="en-US" sz="1800" b="1" u="sng"/>
              <a:t> </a:t>
            </a:r>
            <a:r>
              <a:rPr lang="en-US" sz="1800" b="1" u="sng" err="1"/>
              <a:t>trạm</a:t>
            </a:r>
            <a:r>
              <a:rPr lang="en-US" sz="1800" b="1" u="sng"/>
              <a:t> </a:t>
            </a:r>
            <a:r>
              <a:rPr lang="en-US" sz="1800" b="1" u="sng" err="1"/>
              <a:t>chạy</a:t>
            </a:r>
            <a:r>
              <a:rPr lang="en-US" sz="1800" b="1" u="sng"/>
              <a:t> Player</a:t>
            </a:r>
            <a:endParaRPr lang="en-US" sz="1800"/>
          </a:p>
          <a:p>
            <a:r>
              <a:rPr lang="en-US" sz="1800" err="1"/>
              <a:t>Được</a:t>
            </a:r>
            <a:r>
              <a:rPr lang="en-US" sz="1800"/>
              <a:t>  </a:t>
            </a:r>
            <a:r>
              <a:rPr lang="en-US" sz="1800" err="1"/>
              <a:t>cài</a:t>
            </a:r>
            <a:r>
              <a:rPr lang="en-US" sz="1800"/>
              <a:t> </a:t>
            </a:r>
            <a:r>
              <a:rPr lang="en-US" sz="1800" err="1"/>
              <a:t>đặt</a:t>
            </a:r>
            <a:r>
              <a:rPr lang="en-US" sz="1800"/>
              <a:t> </a:t>
            </a:r>
            <a:r>
              <a:rPr lang="en-US" sz="1800" err="1"/>
              <a:t>hệ</a:t>
            </a:r>
            <a:r>
              <a:rPr lang="en-US" sz="1800"/>
              <a:t> </a:t>
            </a:r>
            <a:r>
              <a:rPr lang="en-US" sz="1800" err="1"/>
              <a:t>điều</a:t>
            </a:r>
            <a:r>
              <a:rPr lang="en-US" sz="1800"/>
              <a:t> </a:t>
            </a:r>
            <a:r>
              <a:rPr lang="en-US" sz="1800" err="1"/>
              <a:t>hành</a:t>
            </a:r>
            <a:r>
              <a:rPr lang="en-US" sz="1800"/>
              <a:t> Windows 8.</a:t>
            </a:r>
          </a:p>
          <a:p>
            <a:r>
              <a:rPr lang="en-US" sz="1800" err="1"/>
              <a:t>Được</a:t>
            </a:r>
            <a:r>
              <a:rPr lang="en-US" sz="1800"/>
              <a:t> </a:t>
            </a:r>
            <a:r>
              <a:rPr lang="en-US" sz="1800" err="1"/>
              <a:t>cài</a:t>
            </a:r>
            <a:r>
              <a:rPr lang="en-US" sz="1800"/>
              <a:t> </a:t>
            </a:r>
            <a:r>
              <a:rPr lang="en-US" sz="1800" err="1"/>
              <a:t>đặt</a:t>
            </a:r>
            <a:r>
              <a:rPr lang="en-US" sz="1800"/>
              <a:t> firewall, anti-virus, </a:t>
            </a:r>
            <a:r>
              <a:rPr lang="en-US" sz="1800" err="1"/>
              <a:t>ngăn</a:t>
            </a:r>
            <a:r>
              <a:rPr lang="en-US" sz="1800"/>
              <a:t> </a:t>
            </a:r>
            <a:r>
              <a:rPr lang="en-US" sz="1800" err="1"/>
              <a:t>chặn</a:t>
            </a:r>
            <a:r>
              <a:rPr lang="en-US" sz="1800"/>
              <a:t> </a:t>
            </a:r>
            <a:r>
              <a:rPr lang="en-US" sz="1800" err="1"/>
              <a:t>tất</a:t>
            </a:r>
            <a:r>
              <a:rPr lang="en-US" sz="1800"/>
              <a:t> </a:t>
            </a:r>
            <a:r>
              <a:rPr lang="en-US" sz="1800" err="1"/>
              <a:t>cả</a:t>
            </a:r>
            <a:r>
              <a:rPr lang="en-US" sz="1800"/>
              <a:t> </a:t>
            </a:r>
            <a:r>
              <a:rPr lang="en-US" sz="1800" err="1"/>
              <a:t>các</a:t>
            </a:r>
            <a:r>
              <a:rPr lang="en-US" sz="1800"/>
              <a:t> </a:t>
            </a:r>
            <a:r>
              <a:rPr lang="en-US" sz="1800" err="1"/>
              <a:t>kết</a:t>
            </a:r>
            <a:r>
              <a:rPr lang="en-US" sz="1800"/>
              <a:t> </a:t>
            </a:r>
            <a:r>
              <a:rPr lang="en-US" sz="1800" err="1"/>
              <a:t>nối</a:t>
            </a:r>
            <a:r>
              <a:rPr lang="en-US" sz="1800"/>
              <a:t>.</a:t>
            </a:r>
          </a:p>
          <a:p>
            <a:r>
              <a:rPr lang="en-US" sz="1800" err="1"/>
              <a:t>Gõ</a:t>
            </a:r>
            <a:r>
              <a:rPr lang="en-US" sz="1800"/>
              <a:t> </a:t>
            </a:r>
            <a:r>
              <a:rPr lang="en-US" sz="1800" err="1"/>
              <a:t>bỏ</a:t>
            </a:r>
            <a:r>
              <a:rPr lang="en-US" sz="1800"/>
              <a:t> </a:t>
            </a:r>
            <a:r>
              <a:rPr lang="en-US" sz="1800" err="1"/>
              <a:t>các</a:t>
            </a:r>
            <a:r>
              <a:rPr lang="en-US" sz="1800"/>
              <a:t> service </a:t>
            </a:r>
            <a:r>
              <a:rPr lang="en-US" sz="1800" err="1"/>
              <a:t>không</a:t>
            </a:r>
            <a:r>
              <a:rPr lang="en-US" sz="1800"/>
              <a:t> </a:t>
            </a:r>
            <a:r>
              <a:rPr lang="en-US" sz="1800" err="1"/>
              <a:t>cần</a:t>
            </a:r>
            <a:r>
              <a:rPr lang="en-US" sz="1800"/>
              <a:t> </a:t>
            </a:r>
            <a:r>
              <a:rPr lang="en-US" sz="1800" err="1"/>
              <a:t>thiết</a:t>
            </a:r>
            <a:r>
              <a:rPr lang="en-US" sz="1800"/>
              <a:t> </a:t>
            </a:r>
            <a:r>
              <a:rPr lang="en-US" sz="1800" err="1"/>
              <a:t>và</a:t>
            </a:r>
            <a:r>
              <a:rPr lang="en-US" sz="1800"/>
              <a:t> </a:t>
            </a:r>
            <a:r>
              <a:rPr lang="en-US" sz="1800" err="1"/>
              <a:t>chỉ</a:t>
            </a:r>
            <a:r>
              <a:rPr lang="en-US" sz="1800"/>
              <a:t> </a:t>
            </a:r>
            <a:r>
              <a:rPr lang="en-US" sz="1800" err="1"/>
              <a:t>để</a:t>
            </a:r>
            <a:r>
              <a:rPr lang="en-US" sz="1800"/>
              <a:t> 1 </a:t>
            </a:r>
            <a:r>
              <a:rPr lang="en-US" sz="1800" err="1"/>
              <a:t>kết</a:t>
            </a:r>
            <a:r>
              <a:rPr lang="en-US" sz="1800"/>
              <a:t> </a:t>
            </a:r>
            <a:r>
              <a:rPr lang="en-US" sz="1800" err="1"/>
              <a:t>nối</a:t>
            </a:r>
            <a:r>
              <a:rPr lang="en-US" sz="1800"/>
              <a:t> </a:t>
            </a:r>
            <a:r>
              <a:rPr lang="en-US" sz="1800" err="1"/>
              <a:t>về</a:t>
            </a:r>
            <a:r>
              <a:rPr lang="en-US" sz="1800"/>
              <a:t> server Content Manager.</a:t>
            </a:r>
          </a:p>
          <a:p>
            <a:r>
              <a:rPr lang="en-US" sz="1800" err="1"/>
              <a:t>Chỉ</a:t>
            </a:r>
            <a:r>
              <a:rPr lang="en-US" sz="1800"/>
              <a:t> </a:t>
            </a:r>
            <a:r>
              <a:rPr lang="en-US" sz="1800" err="1"/>
              <a:t>cài</a:t>
            </a:r>
            <a:r>
              <a:rPr lang="en-US" sz="1800"/>
              <a:t> </a:t>
            </a:r>
            <a:r>
              <a:rPr lang="en-US" sz="1800" err="1"/>
              <a:t>đặt</a:t>
            </a:r>
            <a:r>
              <a:rPr lang="en-US" sz="1800"/>
              <a:t> </a:t>
            </a:r>
            <a:r>
              <a:rPr lang="en-US" sz="1800" err="1"/>
              <a:t>để</a:t>
            </a:r>
            <a:r>
              <a:rPr lang="en-US" sz="1800"/>
              <a:t> </a:t>
            </a:r>
            <a:r>
              <a:rPr lang="en-US" sz="1800" err="1"/>
              <a:t>chạy</a:t>
            </a:r>
            <a:r>
              <a:rPr lang="en-US" sz="1800"/>
              <a:t> </a:t>
            </a:r>
            <a:r>
              <a:rPr lang="en-US" sz="1800" err="1"/>
              <a:t>chương</a:t>
            </a:r>
            <a:r>
              <a:rPr lang="en-US" sz="1800"/>
              <a:t> </a:t>
            </a:r>
            <a:r>
              <a:rPr lang="en-US" sz="1800" err="1"/>
              <a:t>trình</a:t>
            </a:r>
            <a:r>
              <a:rPr lang="en-US" sz="1800"/>
              <a:t> Player, </a:t>
            </a:r>
            <a:r>
              <a:rPr lang="en-US" sz="1800" err="1"/>
              <a:t>cô</a:t>
            </a:r>
            <a:r>
              <a:rPr lang="en-US" sz="1800"/>
              <a:t> </a:t>
            </a:r>
            <a:r>
              <a:rPr lang="en-US" sz="1800" err="1"/>
              <a:t>lập</a:t>
            </a:r>
            <a:r>
              <a:rPr lang="en-US" sz="1800"/>
              <a:t> </a:t>
            </a:r>
            <a:r>
              <a:rPr lang="en-US" sz="1800" err="1"/>
              <a:t>với</a:t>
            </a:r>
            <a:r>
              <a:rPr lang="en-US" sz="1800"/>
              <a:t> </a:t>
            </a:r>
            <a:r>
              <a:rPr lang="en-US" sz="1800" err="1"/>
              <a:t>tất</a:t>
            </a:r>
            <a:r>
              <a:rPr lang="en-US" sz="1800"/>
              <a:t> </a:t>
            </a:r>
            <a:r>
              <a:rPr lang="en-US" sz="1800" err="1"/>
              <a:t>cả</a:t>
            </a:r>
            <a:r>
              <a:rPr lang="en-US" sz="1800"/>
              <a:t> </a:t>
            </a:r>
            <a:r>
              <a:rPr lang="en-US" sz="1800" err="1"/>
              <a:t>các</a:t>
            </a:r>
            <a:r>
              <a:rPr lang="en-US" sz="1800"/>
              <a:t> </a:t>
            </a:r>
            <a:r>
              <a:rPr lang="en-US" sz="1800" err="1"/>
              <a:t>máy</a:t>
            </a:r>
            <a:r>
              <a:rPr lang="en-US" sz="1800"/>
              <a:t> </a:t>
            </a:r>
            <a:r>
              <a:rPr lang="en-US" sz="1800" err="1"/>
              <a:t>tính</a:t>
            </a:r>
            <a:r>
              <a:rPr lang="en-US" sz="1800"/>
              <a:t> </a:t>
            </a:r>
            <a:r>
              <a:rPr lang="en-US" sz="1800" err="1"/>
              <a:t>khác</a:t>
            </a:r>
            <a:r>
              <a:rPr lang="en-US" sz="1800"/>
              <a:t> </a:t>
            </a:r>
            <a:r>
              <a:rPr lang="en-US" sz="1800" err="1"/>
              <a:t>trong</a:t>
            </a:r>
            <a:r>
              <a:rPr lang="en-US" sz="1800"/>
              <a:t> </a:t>
            </a:r>
            <a:r>
              <a:rPr lang="en-US" sz="1800" err="1"/>
              <a:t>cùng</a:t>
            </a:r>
            <a:r>
              <a:rPr lang="en-US" sz="1800"/>
              <a:t> </a:t>
            </a:r>
            <a:r>
              <a:rPr lang="en-US" sz="1800" err="1"/>
              <a:t>một</a:t>
            </a:r>
            <a:r>
              <a:rPr lang="en-US" sz="1800"/>
              <a:t> </a:t>
            </a:r>
            <a:r>
              <a:rPr lang="en-US" sz="1800" err="1"/>
              <a:t>mạng</a:t>
            </a:r>
            <a:r>
              <a:rPr lang="en-US" sz="1800"/>
              <a:t> LAN.</a:t>
            </a:r>
          </a:p>
          <a:p>
            <a:r>
              <a:rPr lang="en-US" sz="1800" err="1"/>
              <a:t>Các</a:t>
            </a:r>
            <a:r>
              <a:rPr lang="en-US" sz="1800"/>
              <a:t> </a:t>
            </a:r>
            <a:r>
              <a:rPr lang="en-US" sz="1800" err="1"/>
              <a:t>bản</a:t>
            </a:r>
            <a:r>
              <a:rPr lang="en-US" sz="1800"/>
              <a:t> </a:t>
            </a:r>
            <a:r>
              <a:rPr lang="en-US" sz="1800" err="1"/>
              <a:t>vá</a:t>
            </a:r>
            <a:r>
              <a:rPr lang="en-US" sz="1800"/>
              <a:t>  update </a:t>
            </a:r>
            <a:r>
              <a:rPr lang="en-US" sz="1800" err="1"/>
              <a:t>được</a:t>
            </a:r>
            <a:r>
              <a:rPr lang="en-US" sz="1800"/>
              <a:t> </a:t>
            </a:r>
            <a:r>
              <a:rPr lang="en-US" sz="1800" err="1"/>
              <a:t>thực</a:t>
            </a:r>
            <a:r>
              <a:rPr lang="en-US" sz="1800"/>
              <a:t> </a:t>
            </a:r>
            <a:r>
              <a:rPr lang="en-US" sz="1800" err="1"/>
              <a:t>hiện</a:t>
            </a:r>
            <a:r>
              <a:rPr lang="en-US" sz="1800"/>
              <a:t> </a:t>
            </a:r>
            <a:r>
              <a:rPr lang="en-US" sz="1800" err="1"/>
              <a:t>thông</a:t>
            </a:r>
            <a:r>
              <a:rPr lang="en-US" sz="1800"/>
              <a:t> qua </a:t>
            </a:r>
            <a:r>
              <a:rPr lang="en-US" sz="1800" err="1"/>
              <a:t>thao</a:t>
            </a:r>
            <a:r>
              <a:rPr lang="en-US" sz="1800"/>
              <a:t> </a:t>
            </a:r>
            <a:r>
              <a:rPr lang="en-US" sz="1800" err="1"/>
              <a:t>tác</a:t>
            </a:r>
            <a:r>
              <a:rPr lang="en-US" sz="1800"/>
              <a:t> </a:t>
            </a:r>
            <a:r>
              <a:rPr lang="en-US" sz="1800" err="1"/>
              <a:t>từ</a:t>
            </a:r>
            <a:r>
              <a:rPr lang="en-US" sz="1800"/>
              <a:t> server (Content Manager)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/>
              <a:t>CƠ CHẾ BẢO MẬT – MÁY TRẠM PLAYER</a:t>
            </a:r>
          </a:p>
        </p:txBody>
      </p:sp>
    </p:spTree>
    <p:extLst>
      <p:ext uri="{BB962C8B-B14F-4D97-AF65-F5344CB8AC3E}">
        <p14:creationId xmlns:p14="http://schemas.microsoft.com/office/powerpoint/2010/main" val="3108557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ircular Arrow 21"/>
          <p:cNvSpPr/>
          <p:nvPr/>
        </p:nvSpPr>
        <p:spPr>
          <a:xfrm rot="14279321">
            <a:off x="2442389" y="667770"/>
            <a:ext cx="3848072" cy="4470743"/>
          </a:xfrm>
          <a:prstGeom prst="circularArrow">
            <a:avLst>
              <a:gd name="adj1" fmla="val 6714"/>
              <a:gd name="adj2" fmla="val 342505"/>
              <a:gd name="adj3" fmla="val 20629323"/>
              <a:gd name="adj4" fmla="val 4569825"/>
              <a:gd name="adj5" fmla="val 10337"/>
            </a:avLst>
          </a:prstGeom>
          <a:solidFill>
            <a:schemeClr val="accent6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anchor="ctr"/>
          <a:lstStyle/>
          <a:p>
            <a:pPr algn="ctr">
              <a:defRPr/>
            </a:pPr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85326" y="912560"/>
            <a:ext cx="2362200" cy="838183"/>
          </a:xfrm>
          <a:prstGeom prst="roundRect">
            <a:avLst/>
          </a:prstGeom>
          <a:solidFill>
            <a:srgbClr val="296AFB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cung cấp thông tin cần cập nhật như ngày phát / kết thúc, địa điểm phát </a:t>
            </a:r>
          </a:p>
          <a:p>
            <a:pPr marL="171426" indent="-171426" algn="ctr">
              <a:buFont typeface="Arial" panose="020B0604020202020204" pitchFamily="34" charset="0"/>
              <a:buChar char="•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 cung cấp thiết kế mẫu đến support@starmedia.vn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34413" y="1981229"/>
            <a:ext cx="2337987" cy="681234"/>
          </a:xfrm>
          <a:prstGeom prst="roundRect">
            <a:avLst/>
          </a:prstGeom>
          <a:solidFill>
            <a:srgbClr val="296AFB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lập tức được ghi nhận vào hệ thống Zendesk IT và lập tức chuyển đến nv chuyên trácch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53735" y="3024535"/>
            <a:ext cx="2499947" cy="663842"/>
          </a:xfrm>
          <a:prstGeom prst="roundRect">
            <a:avLst/>
          </a:prstGeom>
          <a:solidFill>
            <a:srgbClr val="296AFB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 chuyên trách của SM liên hệ với KH trong vòng 2 giờ để thảo luận thiết kế nội dung phát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99181" y="3959495"/>
            <a:ext cx="2362200" cy="647956"/>
          </a:xfrm>
          <a:prstGeom prst="roundRect">
            <a:avLst/>
          </a:prstGeom>
          <a:solidFill>
            <a:srgbClr val="296AFB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lvl="0"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 thiết kế của SM gửi mẫu thiết kế hoàn thiện trong vòng 48 giờ để KH góp ý chỉnh sửa hoặc xác nhận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41450" y="3024536"/>
            <a:ext cx="2362200" cy="663841"/>
          </a:xfrm>
          <a:prstGeom prst="roundRect">
            <a:avLst/>
          </a:prstGeom>
          <a:solidFill>
            <a:srgbClr val="296AFB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5: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 góp ý chỉnh sửa và NV thiết kế SM gửi lại trong vòng 24 tiếng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1101" y="2008001"/>
            <a:ext cx="2478106" cy="623208"/>
          </a:xfrm>
          <a:prstGeom prst="roundRect">
            <a:avLst/>
          </a:prstGeom>
          <a:solidFill>
            <a:srgbClr val="296AFB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lvl="0"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6: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 hài lòng xác nhận mẫu thiết kế, NV Star Media cập nhật lên hệ thống CMS, lên lịch phát và phân phối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QUY TRÌNH CẬP NHẬT NỘI DUNG</a:t>
            </a:r>
          </a:p>
        </p:txBody>
      </p:sp>
    </p:spTree>
    <p:extLst>
      <p:ext uri="{BB962C8B-B14F-4D97-AF65-F5344CB8AC3E}">
        <p14:creationId xmlns:p14="http://schemas.microsoft.com/office/powerpoint/2010/main" val="3982765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ircular Arrow 21"/>
          <p:cNvSpPr/>
          <p:nvPr/>
        </p:nvSpPr>
        <p:spPr>
          <a:xfrm rot="14685519">
            <a:off x="2442389" y="667770"/>
            <a:ext cx="3848072" cy="4470743"/>
          </a:xfrm>
          <a:prstGeom prst="circularArrow">
            <a:avLst>
              <a:gd name="adj1" fmla="val 6714"/>
              <a:gd name="adj2" fmla="val 342505"/>
              <a:gd name="adj3" fmla="val 20629323"/>
              <a:gd name="adj4" fmla="val 4569825"/>
              <a:gd name="adj5" fmla="val 10337"/>
            </a:avLst>
          </a:prstGeom>
          <a:solidFill>
            <a:schemeClr val="accent6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anchor="ctr"/>
          <a:lstStyle/>
          <a:p>
            <a:pPr algn="ctr">
              <a:defRPr/>
            </a:pPr>
            <a:endParaRPr lang="en-US" sz="13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QUY TRÌNH BẢO TRÌ VÀ SỮA CHỮA HỆ THỐNG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29000" y="971550"/>
            <a:ext cx="2362200" cy="83818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Media cung cấp cho KH 1 nhân viên chuyên trách và TK hệ thống Zendesk IT nhận báo cáo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34413" y="1981230"/>
            <a:ext cx="2191129" cy="5905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 gửi thông tin lỗi hệ thống cho NV chuyên trách qua di dộng, SMS, email ...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18668" y="3024535"/>
            <a:ext cx="2958532" cy="6638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Media kiểm tra và phản hồi:</a:t>
            </a:r>
          </a:p>
          <a:p>
            <a:pPr marL="228567" indent="-228567" algn="ctr">
              <a:buFont typeface="+mj-lt"/>
              <a:buAutoNum type="alphaLcParenR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vòng 04 giờ trong giờ làm việc</a:t>
            </a:r>
          </a:p>
          <a:p>
            <a:pPr marL="228567" indent="-228567" algn="ctr">
              <a:buFont typeface="+mj-lt"/>
              <a:buAutoNum type="alphaLcParenR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vòng 04 của ngày làm việc kế tiếp sau khi nhận báo cáo ngoài giờ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975808" y="3947026"/>
            <a:ext cx="2575726" cy="6479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lvl="0"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Media sữa chữa lỗi trong vòng 24 giờ hoặc cung cấp máy trạm dự phòng trong lúc sữa chữa lỗi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41450" y="3065168"/>
            <a:ext cx="2362200" cy="57338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lvl="0"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5: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Media định kỳ kiểm tra, nâng cấp bảo trì hệ thống ngay khi có cập nhật hoặc mỗi 6 tháng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14400" y="2008001"/>
            <a:ext cx="2478106" cy="4875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198" tIns="24099" rIns="48198" bIns="24099" rtlCol="0" anchor="ctr"/>
          <a:lstStyle/>
          <a:p>
            <a:pPr lvl="0"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6: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 Media cung cấp báo cáo hệ thống mỗi tháng cho KH</a:t>
            </a:r>
          </a:p>
        </p:txBody>
      </p:sp>
    </p:spTree>
    <p:extLst>
      <p:ext uri="{BB962C8B-B14F-4D97-AF65-F5344CB8AC3E}">
        <p14:creationId xmlns:p14="http://schemas.microsoft.com/office/powerpoint/2010/main" val="3048125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31176385_input_devices_sett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32840"/>
            <a:ext cx="1143000" cy="85723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1809765"/>
            <a:ext cx="8839200" cy="1102497"/>
          </a:xfrm>
        </p:spPr>
        <p:txBody>
          <a:bodyPr>
            <a:noAutofit/>
          </a:bodyPr>
          <a:lstStyle/>
          <a:p>
            <a:r>
              <a:rPr lang="en-US" sz="3200"/>
              <a:t>SƠ ĐỒ KẾT NỐI KỸ THUẬT</a:t>
            </a:r>
            <a:endParaRPr lang="en-US" sz="3100"/>
          </a:p>
        </p:txBody>
      </p:sp>
    </p:spTree>
    <p:extLst>
      <p:ext uri="{BB962C8B-B14F-4D97-AF65-F5344CB8AC3E}">
        <p14:creationId xmlns:p14="http://schemas.microsoft.com/office/powerpoint/2010/main" val="1907167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SƠ ĐỒ KẾT NỐI KỸ THUẬT TẠI MỖI CHI NHÁNH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5" y="1005100"/>
            <a:ext cx="7456804" cy="36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60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SƠ ĐỒ CÁC CHI NHÁNH KẾT NỐI VỀ MÁY CHỦ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98" y="1045270"/>
            <a:ext cx="7456804" cy="36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4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31176385_input_devices_sett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32840"/>
            <a:ext cx="1143000" cy="85723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1809765"/>
            <a:ext cx="8839200" cy="1102497"/>
          </a:xfrm>
        </p:spPr>
        <p:txBody>
          <a:bodyPr>
            <a:noAutofit/>
          </a:bodyPr>
          <a:lstStyle/>
          <a:p>
            <a:r>
              <a:rPr lang="en-US" sz="3100"/>
              <a:t>KẾ HOẠCH NỘI DUNG PHÁT</a:t>
            </a:r>
          </a:p>
        </p:txBody>
      </p:sp>
    </p:spTree>
    <p:extLst>
      <p:ext uri="{BB962C8B-B14F-4D97-AF65-F5344CB8AC3E}">
        <p14:creationId xmlns:p14="http://schemas.microsoft.com/office/powerpoint/2010/main" val="1154791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Kế Hoạch Nội Dung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err="1"/>
              <a:t>Sử</a:t>
            </a:r>
            <a:r>
              <a:rPr lang="en-US" sz="2100"/>
              <a:t> </a:t>
            </a:r>
            <a:r>
              <a:rPr lang="en-US" sz="2100" err="1"/>
              <a:t>dụng</a:t>
            </a:r>
            <a:r>
              <a:rPr lang="en-US" sz="2100"/>
              <a:t> </a:t>
            </a:r>
            <a:r>
              <a:rPr lang="en-US" sz="2100" err="1"/>
              <a:t>các</a:t>
            </a:r>
            <a:r>
              <a:rPr lang="en-US" sz="2100"/>
              <a:t> LCD </a:t>
            </a:r>
            <a:r>
              <a:rPr lang="en-US" sz="2100" err="1"/>
              <a:t>sẵn</a:t>
            </a:r>
            <a:r>
              <a:rPr lang="en-US" sz="2100"/>
              <a:t> </a:t>
            </a:r>
            <a:r>
              <a:rPr lang="en-US" sz="2100" err="1"/>
              <a:t>có</a:t>
            </a:r>
            <a:r>
              <a:rPr lang="en-US" sz="2100"/>
              <a:t> </a:t>
            </a:r>
            <a:r>
              <a:rPr lang="en-US" sz="2100" err="1"/>
              <a:t>hoặc</a:t>
            </a:r>
            <a:r>
              <a:rPr lang="en-US" sz="2100"/>
              <a:t> </a:t>
            </a:r>
            <a:r>
              <a:rPr lang="en-US" sz="2100" err="1"/>
              <a:t>lắp</a:t>
            </a:r>
            <a:r>
              <a:rPr lang="en-US" sz="2100"/>
              <a:t> </a:t>
            </a:r>
            <a:r>
              <a:rPr lang="en-US" sz="2100" err="1"/>
              <a:t>đặt</a:t>
            </a:r>
            <a:r>
              <a:rPr lang="en-US" sz="2100"/>
              <a:t> them </a:t>
            </a:r>
            <a:r>
              <a:rPr lang="en-US" sz="2100" err="1"/>
              <a:t>và</a:t>
            </a:r>
            <a:r>
              <a:rPr lang="en-US" sz="2100"/>
              <a:t> </a:t>
            </a:r>
            <a:r>
              <a:rPr lang="en-US" sz="2100" err="1"/>
              <a:t>hệ</a:t>
            </a:r>
            <a:r>
              <a:rPr lang="en-US" sz="2100"/>
              <a:t> </a:t>
            </a:r>
            <a:r>
              <a:rPr lang="en-US" sz="2100" err="1"/>
              <a:t>thống</a:t>
            </a:r>
            <a:r>
              <a:rPr lang="en-US" sz="2100"/>
              <a:t> </a:t>
            </a:r>
            <a:r>
              <a:rPr lang="en-US" sz="2100" err="1"/>
              <a:t>âm</a:t>
            </a:r>
            <a:r>
              <a:rPr lang="en-US" sz="2100"/>
              <a:t> </a:t>
            </a:r>
            <a:r>
              <a:rPr lang="en-US" sz="2100" err="1"/>
              <a:t>thanh</a:t>
            </a:r>
            <a:r>
              <a:rPr lang="en-US" sz="2100"/>
              <a:t> </a:t>
            </a:r>
            <a:r>
              <a:rPr lang="en-US" sz="2100" err="1"/>
              <a:t>để</a:t>
            </a:r>
            <a:r>
              <a:rPr lang="en-US" sz="2100"/>
              <a:t> </a:t>
            </a:r>
            <a:r>
              <a:rPr lang="en-US" sz="2100" err="1"/>
              <a:t>phát</a:t>
            </a:r>
            <a:r>
              <a:rPr lang="en-US" sz="2100"/>
              <a:t> </a:t>
            </a:r>
            <a:r>
              <a:rPr lang="en-US" sz="2100" err="1"/>
              <a:t>các</a:t>
            </a:r>
            <a:r>
              <a:rPr lang="en-US" sz="2100"/>
              <a:t> </a:t>
            </a:r>
            <a:r>
              <a:rPr lang="en-US" sz="2100" err="1"/>
              <a:t>chương</a:t>
            </a:r>
            <a:r>
              <a:rPr lang="en-US" sz="2100"/>
              <a:t> </a:t>
            </a:r>
            <a:r>
              <a:rPr lang="en-US" sz="2100" err="1"/>
              <a:t>trình</a:t>
            </a:r>
            <a:r>
              <a:rPr lang="en-US" sz="2100"/>
              <a:t> </a:t>
            </a:r>
            <a:r>
              <a:rPr lang="en-US" sz="2100" err="1"/>
              <a:t>cung</a:t>
            </a:r>
            <a:r>
              <a:rPr lang="en-US" sz="2100"/>
              <a:t> </a:t>
            </a:r>
            <a:r>
              <a:rPr lang="en-US" sz="2100" err="1"/>
              <a:t>cấp</a:t>
            </a:r>
            <a:r>
              <a:rPr lang="en-US" sz="2100"/>
              <a:t> </a:t>
            </a:r>
            <a:r>
              <a:rPr lang="en-US" sz="2100" err="1"/>
              <a:t>thông</a:t>
            </a:r>
            <a:r>
              <a:rPr lang="en-US" sz="2100"/>
              <a:t> tin </a:t>
            </a:r>
            <a:r>
              <a:rPr lang="en-US" sz="2100" err="1"/>
              <a:t>như</a:t>
            </a:r>
            <a:r>
              <a:rPr lang="en-US" sz="2100"/>
              <a:t>:</a:t>
            </a:r>
          </a:p>
          <a:p>
            <a:r>
              <a:rPr lang="en-AU" sz="2100" err="1"/>
              <a:t>Phát</a:t>
            </a:r>
            <a:r>
              <a:rPr lang="en-AU" sz="2100"/>
              <a:t> </a:t>
            </a:r>
            <a:r>
              <a:rPr lang="en-AU" sz="2100" err="1"/>
              <a:t>các</a:t>
            </a:r>
            <a:r>
              <a:rPr lang="en-AU" sz="2100"/>
              <a:t> </a:t>
            </a:r>
            <a:r>
              <a:rPr lang="en-AU" sz="2100" err="1"/>
              <a:t>mẫu</a:t>
            </a:r>
            <a:r>
              <a:rPr lang="en-AU" sz="2100"/>
              <a:t> </a:t>
            </a:r>
            <a:r>
              <a:rPr lang="en-AU" sz="2100" err="1"/>
              <a:t>quảng</a:t>
            </a:r>
            <a:r>
              <a:rPr lang="en-AU" sz="2100"/>
              <a:t> </a:t>
            </a:r>
            <a:r>
              <a:rPr lang="en-AU" sz="2100" err="1"/>
              <a:t>cáo</a:t>
            </a:r>
            <a:r>
              <a:rPr lang="en-AU" sz="2100"/>
              <a:t>, TVC, branding, promotion </a:t>
            </a:r>
            <a:r>
              <a:rPr lang="en-AU" sz="2100" err="1"/>
              <a:t>của</a:t>
            </a:r>
            <a:r>
              <a:rPr lang="en-AU" sz="2100"/>
              <a:t> </a:t>
            </a:r>
            <a:r>
              <a:rPr lang="en-AU" sz="2100" err="1"/>
              <a:t>ngân</a:t>
            </a:r>
            <a:r>
              <a:rPr lang="en-AU" sz="2100"/>
              <a:t> </a:t>
            </a:r>
            <a:r>
              <a:rPr lang="en-AU" sz="2100" err="1"/>
              <a:t>hàng</a:t>
            </a:r>
            <a:endParaRPr lang="en-AU" sz="2100"/>
          </a:p>
          <a:p>
            <a:pPr lvl="0"/>
            <a:r>
              <a:rPr lang="en-AU" sz="2100" err="1"/>
              <a:t>Thực</a:t>
            </a:r>
            <a:r>
              <a:rPr lang="en-AU" sz="2100"/>
              <a:t> </a:t>
            </a:r>
            <a:r>
              <a:rPr lang="en-AU" sz="2100" err="1"/>
              <a:t>hiện</a:t>
            </a:r>
            <a:r>
              <a:rPr lang="en-AU" sz="2100"/>
              <a:t> </a:t>
            </a:r>
            <a:r>
              <a:rPr lang="en-AU" sz="2100" err="1"/>
              <a:t>chuyển</a:t>
            </a:r>
            <a:r>
              <a:rPr lang="en-AU" sz="2100"/>
              <a:t> </a:t>
            </a:r>
            <a:r>
              <a:rPr lang="en-AU" sz="2100" err="1"/>
              <a:t>đổi</a:t>
            </a:r>
            <a:r>
              <a:rPr lang="en-AU" sz="2100"/>
              <a:t> </a:t>
            </a:r>
            <a:r>
              <a:rPr lang="en-AU" sz="2100" err="1"/>
              <a:t>các</a:t>
            </a:r>
            <a:r>
              <a:rPr lang="en-AU" sz="2100"/>
              <a:t> </a:t>
            </a:r>
            <a:r>
              <a:rPr lang="en-AU" sz="2100" err="1"/>
              <a:t>mẫu</a:t>
            </a:r>
            <a:r>
              <a:rPr lang="en-AU" sz="2100"/>
              <a:t> </a:t>
            </a:r>
            <a:r>
              <a:rPr lang="en-AU" sz="2100" err="1"/>
              <a:t>quảng</a:t>
            </a:r>
            <a:r>
              <a:rPr lang="en-AU" sz="2100"/>
              <a:t> </a:t>
            </a:r>
            <a:r>
              <a:rPr lang="en-AU" sz="2100" err="1"/>
              <a:t>cáo</a:t>
            </a:r>
            <a:r>
              <a:rPr lang="en-AU" sz="2100"/>
              <a:t> </a:t>
            </a:r>
            <a:r>
              <a:rPr lang="en-AU" sz="2100" err="1"/>
              <a:t>về</a:t>
            </a:r>
            <a:r>
              <a:rPr lang="en-AU" sz="2100"/>
              <a:t> </a:t>
            </a:r>
            <a:r>
              <a:rPr lang="en-AU" sz="2100" err="1"/>
              <a:t>thông</a:t>
            </a:r>
            <a:r>
              <a:rPr lang="en-AU" sz="2100"/>
              <a:t> tin </a:t>
            </a:r>
            <a:r>
              <a:rPr lang="en-AU" sz="2100" err="1"/>
              <a:t>dịch</a:t>
            </a:r>
            <a:r>
              <a:rPr lang="en-AU" sz="2100"/>
              <a:t> </a:t>
            </a:r>
            <a:r>
              <a:rPr lang="en-AU" sz="2100" err="1"/>
              <a:t>vụ</a:t>
            </a:r>
            <a:r>
              <a:rPr lang="en-AU" sz="2100"/>
              <a:t> </a:t>
            </a:r>
            <a:r>
              <a:rPr lang="en-AU" sz="2100" err="1"/>
              <a:t>ngân</a:t>
            </a:r>
            <a:r>
              <a:rPr lang="en-AU" sz="2100"/>
              <a:t> </a:t>
            </a:r>
            <a:r>
              <a:rPr lang="en-AU" sz="2100" err="1"/>
              <a:t>hàng</a:t>
            </a:r>
            <a:r>
              <a:rPr lang="en-AU" sz="2100"/>
              <a:t> sang motion graphic video:</a:t>
            </a:r>
            <a:endParaRPr lang="en-US" sz="2100"/>
          </a:p>
          <a:p>
            <a:pPr lvl="1"/>
            <a:r>
              <a:rPr lang="en-AU" sz="1900"/>
              <a:t>Internet banking</a:t>
            </a:r>
            <a:r>
              <a:rPr lang="en-US" sz="1900"/>
              <a:t>, </a:t>
            </a:r>
            <a:r>
              <a:rPr lang="en-AU" sz="1900"/>
              <a:t>Home banking</a:t>
            </a:r>
            <a:r>
              <a:rPr lang="en-US" sz="1900"/>
              <a:t>, </a:t>
            </a:r>
            <a:r>
              <a:rPr lang="en-AU" sz="1900"/>
              <a:t>Phone banking</a:t>
            </a:r>
            <a:r>
              <a:rPr lang="en-US" sz="1900"/>
              <a:t>, </a:t>
            </a:r>
            <a:r>
              <a:rPr lang="en-AU" sz="1900"/>
              <a:t>Mobile banking</a:t>
            </a:r>
            <a:r>
              <a:rPr lang="en-US" sz="1900"/>
              <a:t>, </a:t>
            </a:r>
            <a:r>
              <a:rPr lang="en-AU" sz="1900" err="1"/>
              <a:t>Dịch</a:t>
            </a:r>
            <a:r>
              <a:rPr lang="en-AU" sz="1900"/>
              <a:t> </a:t>
            </a:r>
            <a:r>
              <a:rPr lang="en-AU" sz="1900" err="1"/>
              <a:t>vụ</a:t>
            </a:r>
            <a:r>
              <a:rPr lang="en-AU" sz="1900"/>
              <a:t> </a:t>
            </a:r>
            <a:r>
              <a:rPr lang="en-AU" sz="1900" err="1"/>
              <a:t>cho</a:t>
            </a:r>
            <a:r>
              <a:rPr lang="en-AU" sz="1900"/>
              <a:t> </a:t>
            </a:r>
            <a:r>
              <a:rPr lang="en-AU" sz="1900" err="1"/>
              <a:t>vay</a:t>
            </a:r>
            <a:r>
              <a:rPr lang="en-AU" sz="1900"/>
              <a:t> </a:t>
            </a:r>
            <a:r>
              <a:rPr lang="en-AU" sz="1900" err="1"/>
              <a:t>tín</a:t>
            </a:r>
            <a:r>
              <a:rPr lang="en-AU" sz="1900"/>
              <a:t> </a:t>
            </a:r>
            <a:r>
              <a:rPr lang="en-AU" sz="1900" err="1"/>
              <a:t>dụng</a:t>
            </a:r>
            <a:r>
              <a:rPr lang="en-US" sz="1900"/>
              <a:t>, </a:t>
            </a:r>
            <a:r>
              <a:rPr lang="en-AU" sz="1900" err="1"/>
              <a:t>Dịch</a:t>
            </a:r>
            <a:r>
              <a:rPr lang="en-AU" sz="1900"/>
              <a:t> </a:t>
            </a:r>
            <a:r>
              <a:rPr lang="en-AU" sz="1900" err="1"/>
              <a:t>vụ</a:t>
            </a:r>
            <a:r>
              <a:rPr lang="en-AU" sz="1900"/>
              <a:t> </a:t>
            </a:r>
            <a:r>
              <a:rPr lang="en-AU" sz="1900" err="1"/>
              <a:t>chuyển</a:t>
            </a:r>
            <a:r>
              <a:rPr lang="en-AU" sz="1900"/>
              <a:t> </a:t>
            </a:r>
            <a:r>
              <a:rPr lang="en-AU" sz="1900" err="1"/>
              <a:t>tiền</a:t>
            </a:r>
            <a:r>
              <a:rPr lang="en-AU" sz="1900"/>
              <a:t>, </a:t>
            </a:r>
            <a:r>
              <a:rPr lang="en-AU" sz="1900" err="1"/>
              <a:t>Trung</a:t>
            </a:r>
            <a:r>
              <a:rPr lang="en-AU" sz="1900"/>
              <a:t> </a:t>
            </a:r>
            <a:r>
              <a:rPr lang="en-AU" sz="1900" err="1"/>
              <a:t>tâm</a:t>
            </a:r>
            <a:r>
              <a:rPr lang="en-AU" sz="1900"/>
              <a:t> </a:t>
            </a:r>
            <a:r>
              <a:rPr lang="en-AU" sz="1900" err="1"/>
              <a:t>thẻ</a:t>
            </a:r>
            <a:r>
              <a:rPr lang="en-AU" sz="1900"/>
              <a:t> </a:t>
            </a:r>
            <a:r>
              <a:rPr lang="en-AU" sz="1900" err="1"/>
              <a:t>tín</a:t>
            </a:r>
            <a:r>
              <a:rPr lang="en-AU" sz="1900"/>
              <a:t> </a:t>
            </a:r>
            <a:r>
              <a:rPr lang="en-AU" sz="1900" err="1"/>
              <a:t>dụng</a:t>
            </a:r>
            <a:r>
              <a:rPr lang="en-US" sz="1900"/>
              <a:t> </a:t>
            </a:r>
            <a:r>
              <a:rPr lang="en-AU" sz="1900"/>
              <a:t>.... </a:t>
            </a:r>
            <a:r>
              <a:rPr lang="en-AU" sz="1900" err="1"/>
              <a:t>các</a:t>
            </a:r>
            <a:r>
              <a:rPr lang="en-AU" sz="1900"/>
              <a:t> </a:t>
            </a:r>
            <a:r>
              <a:rPr lang="en-AU" sz="1900" err="1"/>
              <a:t>dịch</a:t>
            </a:r>
            <a:r>
              <a:rPr lang="en-AU" sz="1900"/>
              <a:t> </a:t>
            </a:r>
            <a:r>
              <a:rPr lang="en-AU" sz="1900" err="1"/>
              <a:t>vụ</a:t>
            </a:r>
            <a:r>
              <a:rPr lang="en-AU" sz="1900"/>
              <a:t> </a:t>
            </a:r>
            <a:r>
              <a:rPr lang="en-AU" sz="1900" err="1"/>
              <a:t>khác</a:t>
            </a:r>
            <a:endParaRPr lang="en-AU" sz="1900"/>
          </a:p>
          <a:p>
            <a:pPr lvl="0"/>
            <a:r>
              <a:rPr lang="en-AU" sz="2100" err="1"/>
              <a:t>Liên</a:t>
            </a:r>
            <a:r>
              <a:rPr lang="en-AU" sz="2100"/>
              <a:t> </a:t>
            </a:r>
            <a:r>
              <a:rPr lang="en-AU" sz="2100" err="1"/>
              <a:t>kết</a:t>
            </a:r>
            <a:r>
              <a:rPr lang="en-AU" sz="2100"/>
              <a:t> </a:t>
            </a:r>
            <a:r>
              <a:rPr lang="en-AU" sz="2100" err="1"/>
              <a:t>với</a:t>
            </a:r>
            <a:r>
              <a:rPr lang="en-AU" sz="2100"/>
              <a:t> </a:t>
            </a:r>
            <a:r>
              <a:rPr lang="en-AU" sz="2100" err="1"/>
              <a:t>trang</a:t>
            </a:r>
            <a:r>
              <a:rPr lang="en-AU" sz="2100"/>
              <a:t> web </a:t>
            </a:r>
            <a:r>
              <a:rPr lang="en-AU" sz="2100" err="1"/>
              <a:t>của</a:t>
            </a:r>
            <a:r>
              <a:rPr lang="en-AU" sz="2100"/>
              <a:t> </a:t>
            </a:r>
            <a:r>
              <a:rPr lang="en-AU" sz="2100" err="1"/>
              <a:t>ngân</a:t>
            </a:r>
            <a:r>
              <a:rPr lang="en-AU" sz="2100"/>
              <a:t> </a:t>
            </a:r>
            <a:r>
              <a:rPr lang="en-AU" sz="2100" err="1"/>
              <a:t>hàng</a:t>
            </a:r>
            <a:r>
              <a:rPr lang="en-AU" sz="2100"/>
              <a:t> </a:t>
            </a:r>
            <a:r>
              <a:rPr lang="en-AU" sz="2100" err="1"/>
              <a:t>để</a:t>
            </a:r>
            <a:r>
              <a:rPr lang="en-AU" sz="2100"/>
              <a:t> </a:t>
            </a:r>
            <a:r>
              <a:rPr lang="en-AU" sz="2100" err="1"/>
              <a:t>cập</a:t>
            </a:r>
            <a:r>
              <a:rPr lang="en-AU" sz="2100"/>
              <a:t> </a:t>
            </a:r>
            <a:r>
              <a:rPr lang="en-AU" sz="2100" err="1"/>
              <a:t>nhật</a:t>
            </a:r>
            <a:r>
              <a:rPr lang="en-AU" sz="2100"/>
              <a:t> “live” </a:t>
            </a:r>
            <a:r>
              <a:rPr lang="en-AU" sz="2100" err="1"/>
              <a:t>tỉ</a:t>
            </a:r>
            <a:r>
              <a:rPr lang="en-AU" sz="2100"/>
              <a:t> </a:t>
            </a:r>
            <a:r>
              <a:rPr lang="en-AU" sz="2100" err="1"/>
              <a:t>giá</a:t>
            </a:r>
            <a:r>
              <a:rPr lang="en-AU" sz="2100"/>
              <a:t> </a:t>
            </a:r>
            <a:r>
              <a:rPr lang="en-AU" sz="2100" err="1"/>
              <a:t>lãi</a:t>
            </a:r>
            <a:r>
              <a:rPr lang="en-AU" sz="2100"/>
              <a:t> </a:t>
            </a:r>
            <a:r>
              <a:rPr lang="en-AU" sz="2100" err="1"/>
              <a:t>xuất</a:t>
            </a:r>
            <a:r>
              <a:rPr lang="en-AU" sz="2100"/>
              <a:t>, </a:t>
            </a:r>
            <a:r>
              <a:rPr lang="en-AU" sz="2100" err="1"/>
              <a:t>tỉ</a:t>
            </a:r>
            <a:r>
              <a:rPr lang="en-AU" sz="2100"/>
              <a:t> </a:t>
            </a:r>
            <a:r>
              <a:rPr lang="en-AU" sz="2100" err="1"/>
              <a:t>giá</a:t>
            </a:r>
            <a:r>
              <a:rPr lang="en-AU" sz="2100"/>
              <a:t> </a:t>
            </a:r>
            <a:r>
              <a:rPr lang="en-AU" sz="2100" err="1"/>
              <a:t>hối</a:t>
            </a:r>
            <a:r>
              <a:rPr lang="en-AU" sz="2100"/>
              <a:t> </a:t>
            </a:r>
            <a:r>
              <a:rPr lang="en-AU" sz="2100" err="1"/>
              <a:t>đoái</a:t>
            </a:r>
            <a:r>
              <a:rPr lang="en-AU" sz="2100"/>
              <a:t>.</a:t>
            </a:r>
            <a:endParaRPr lang="en-US" sz="2100"/>
          </a:p>
          <a:p>
            <a:pPr lvl="0"/>
            <a:r>
              <a:rPr lang="en-AU" sz="2100" err="1"/>
              <a:t>Biểu</a:t>
            </a:r>
            <a:r>
              <a:rPr lang="en-AU" sz="2100"/>
              <a:t> </a:t>
            </a:r>
            <a:r>
              <a:rPr lang="en-AU" sz="2100" err="1"/>
              <a:t>phí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2707852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Kế Hoạch Nội Dung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AU" sz="1900" err="1"/>
              <a:t>Thực</a:t>
            </a:r>
            <a:r>
              <a:rPr lang="en-AU" sz="1900"/>
              <a:t> </a:t>
            </a:r>
            <a:r>
              <a:rPr lang="en-AU" sz="1900" err="1"/>
              <a:t>hiện</a:t>
            </a:r>
            <a:r>
              <a:rPr lang="en-AU" sz="1900"/>
              <a:t> </a:t>
            </a:r>
            <a:r>
              <a:rPr lang="en-AU" sz="1900" err="1"/>
              <a:t>các</a:t>
            </a:r>
            <a:r>
              <a:rPr lang="en-AU" sz="1900"/>
              <a:t> </a:t>
            </a:r>
            <a:r>
              <a:rPr lang="en-AU" sz="1900" err="1"/>
              <a:t>mẫu</a:t>
            </a:r>
            <a:r>
              <a:rPr lang="en-AU" sz="1900"/>
              <a:t> branding </a:t>
            </a:r>
            <a:r>
              <a:rPr lang="en-AU" sz="1900" err="1"/>
              <a:t>theo</a:t>
            </a:r>
            <a:r>
              <a:rPr lang="en-AU" sz="1900"/>
              <a:t> </a:t>
            </a:r>
            <a:r>
              <a:rPr lang="en-AU" sz="1900" err="1"/>
              <a:t>mùa</a:t>
            </a:r>
            <a:endParaRPr lang="en-AU" sz="1900"/>
          </a:p>
          <a:p>
            <a:pPr lvl="0"/>
            <a:r>
              <a:rPr lang="en-AU" sz="1900"/>
              <a:t>Cross-selling </a:t>
            </a:r>
            <a:r>
              <a:rPr lang="en-AU" sz="1900" err="1"/>
              <a:t>cho</a:t>
            </a:r>
            <a:r>
              <a:rPr lang="en-AU" sz="1900"/>
              <a:t> </a:t>
            </a:r>
            <a:r>
              <a:rPr lang="en-AU" sz="1900" err="1"/>
              <a:t>các</a:t>
            </a:r>
            <a:r>
              <a:rPr lang="en-AU" sz="1900"/>
              <a:t> </a:t>
            </a:r>
            <a:r>
              <a:rPr lang="en-AU" sz="1900" err="1"/>
              <a:t>dịch</a:t>
            </a:r>
            <a:r>
              <a:rPr lang="en-AU" sz="1900"/>
              <a:t> </a:t>
            </a:r>
            <a:r>
              <a:rPr lang="en-AU" sz="1900" err="1"/>
              <a:t>vụ</a:t>
            </a:r>
            <a:r>
              <a:rPr lang="en-AU" sz="1900"/>
              <a:t> </a:t>
            </a:r>
            <a:r>
              <a:rPr lang="en-AU" sz="1900" err="1"/>
              <a:t>của</a:t>
            </a:r>
            <a:r>
              <a:rPr lang="en-AU" sz="1900"/>
              <a:t> </a:t>
            </a:r>
            <a:r>
              <a:rPr lang="en-AU" sz="1900" err="1"/>
              <a:t>các</a:t>
            </a:r>
            <a:r>
              <a:rPr lang="en-AU" sz="1900"/>
              <a:t> </a:t>
            </a:r>
            <a:r>
              <a:rPr lang="en-AU" sz="1900" err="1"/>
              <a:t>công</a:t>
            </a:r>
            <a:r>
              <a:rPr lang="en-AU" sz="1900"/>
              <a:t> ty </a:t>
            </a:r>
            <a:r>
              <a:rPr lang="en-AU" sz="1900" err="1"/>
              <a:t>trực</a:t>
            </a:r>
            <a:r>
              <a:rPr lang="en-AU" sz="1900"/>
              <a:t> </a:t>
            </a:r>
            <a:r>
              <a:rPr lang="en-AU" sz="1900" err="1"/>
              <a:t>thuộc</a:t>
            </a:r>
            <a:r>
              <a:rPr lang="en-AU" sz="1900"/>
              <a:t> </a:t>
            </a:r>
            <a:r>
              <a:rPr lang="en-AU" sz="1900" err="1"/>
              <a:t>ngân</a:t>
            </a:r>
            <a:r>
              <a:rPr lang="en-AU" sz="1900"/>
              <a:t> </a:t>
            </a:r>
            <a:r>
              <a:rPr lang="en-AU" sz="1900" err="1"/>
              <a:t>hàng</a:t>
            </a:r>
            <a:endParaRPr lang="en-US" sz="1900"/>
          </a:p>
          <a:p>
            <a:pPr lvl="1"/>
            <a:r>
              <a:rPr lang="en-AU" sz="1700" err="1"/>
              <a:t>Thông</a:t>
            </a:r>
            <a:r>
              <a:rPr lang="en-AU" sz="1700"/>
              <a:t> tin </a:t>
            </a:r>
            <a:r>
              <a:rPr lang="en-AU" sz="1700" err="1"/>
              <a:t>chứng</a:t>
            </a:r>
            <a:r>
              <a:rPr lang="en-AU" sz="1700"/>
              <a:t> </a:t>
            </a:r>
            <a:r>
              <a:rPr lang="en-AU" sz="1700" err="1"/>
              <a:t>khoán</a:t>
            </a:r>
            <a:endParaRPr lang="en-US" sz="1700"/>
          </a:p>
          <a:p>
            <a:pPr lvl="1"/>
            <a:r>
              <a:rPr lang="en-AU" sz="1700" err="1"/>
              <a:t>Thông</a:t>
            </a:r>
            <a:r>
              <a:rPr lang="en-AU" sz="1700"/>
              <a:t> tin </a:t>
            </a:r>
            <a:r>
              <a:rPr lang="en-AU" sz="1700" err="1"/>
              <a:t>địa</a:t>
            </a:r>
            <a:r>
              <a:rPr lang="en-AU" sz="1700"/>
              <a:t> </a:t>
            </a:r>
            <a:r>
              <a:rPr lang="en-AU" sz="1700" err="1"/>
              <a:t>ốc</a:t>
            </a:r>
            <a:r>
              <a:rPr lang="en-AU" sz="1700"/>
              <a:t> </a:t>
            </a:r>
            <a:r>
              <a:rPr lang="en-AU" sz="1700" err="1"/>
              <a:t>ngân</a:t>
            </a:r>
            <a:r>
              <a:rPr lang="en-AU" sz="1700"/>
              <a:t> </a:t>
            </a:r>
            <a:r>
              <a:rPr lang="en-AU" sz="1700" err="1"/>
              <a:t>hàng</a:t>
            </a:r>
            <a:endParaRPr lang="en-US" sz="1700"/>
          </a:p>
          <a:p>
            <a:pPr lvl="1"/>
            <a:r>
              <a:rPr lang="en-US" sz="1700" err="1"/>
              <a:t>Trung</a:t>
            </a:r>
            <a:r>
              <a:rPr lang="en-US" sz="1700"/>
              <a:t> </a:t>
            </a:r>
            <a:r>
              <a:rPr lang="en-US" sz="1700" err="1"/>
              <a:t>tâm</a:t>
            </a:r>
            <a:r>
              <a:rPr lang="en-US" sz="1700"/>
              <a:t> </a:t>
            </a:r>
            <a:r>
              <a:rPr lang="en-US" sz="1700" err="1"/>
              <a:t>thẻ</a:t>
            </a:r>
            <a:endParaRPr lang="en-US" sz="1700"/>
          </a:p>
          <a:p>
            <a:pPr lvl="1"/>
            <a:r>
              <a:rPr lang="en-AU" sz="1700"/>
              <a:t>... </a:t>
            </a:r>
            <a:r>
              <a:rPr lang="en-AU" sz="1700" err="1"/>
              <a:t>các</a:t>
            </a:r>
            <a:r>
              <a:rPr lang="en-AU" sz="1700"/>
              <a:t> </a:t>
            </a:r>
            <a:r>
              <a:rPr lang="en-AU" sz="1700" err="1"/>
              <a:t>công</a:t>
            </a:r>
            <a:r>
              <a:rPr lang="en-AU" sz="1700"/>
              <a:t> ty con </a:t>
            </a:r>
            <a:r>
              <a:rPr lang="en-AU" sz="1700" err="1"/>
              <a:t>ngân</a:t>
            </a:r>
            <a:r>
              <a:rPr lang="en-AU" sz="1700"/>
              <a:t> </a:t>
            </a:r>
            <a:r>
              <a:rPr lang="en-AU" sz="1700" err="1"/>
              <a:t>hàng</a:t>
            </a:r>
            <a:r>
              <a:rPr lang="en-AU" sz="1700"/>
              <a:t> </a:t>
            </a:r>
            <a:r>
              <a:rPr lang="en-AU" sz="1700" err="1"/>
              <a:t>khác</a:t>
            </a:r>
            <a:endParaRPr lang="en-US" sz="1700"/>
          </a:p>
          <a:p>
            <a:pPr lvl="0"/>
            <a:r>
              <a:rPr lang="en-AU" sz="1900" err="1"/>
              <a:t>Quảng</a:t>
            </a:r>
            <a:r>
              <a:rPr lang="en-AU" sz="1900"/>
              <a:t> </a:t>
            </a:r>
            <a:r>
              <a:rPr lang="en-AU" sz="1900" err="1"/>
              <a:t>cáo</a:t>
            </a:r>
            <a:r>
              <a:rPr lang="en-AU" sz="1900"/>
              <a:t> </a:t>
            </a:r>
            <a:r>
              <a:rPr lang="en-AU" sz="1900" err="1"/>
              <a:t>cho</a:t>
            </a:r>
            <a:r>
              <a:rPr lang="en-AU" sz="1900"/>
              <a:t> </a:t>
            </a:r>
            <a:r>
              <a:rPr lang="en-AU" sz="1900" err="1"/>
              <a:t>các</a:t>
            </a:r>
            <a:r>
              <a:rPr lang="en-AU" sz="1900"/>
              <a:t> </a:t>
            </a:r>
            <a:r>
              <a:rPr lang="en-AU" sz="1900" err="1"/>
              <a:t>đối</a:t>
            </a:r>
            <a:r>
              <a:rPr lang="en-AU" sz="1900"/>
              <a:t> </a:t>
            </a:r>
            <a:r>
              <a:rPr lang="en-AU" sz="1900" err="1"/>
              <a:t>tác</a:t>
            </a:r>
            <a:r>
              <a:rPr lang="en-AU" sz="1900"/>
              <a:t> </a:t>
            </a:r>
            <a:r>
              <a:rPr lang="en-AU" sz="1900" err="1"/>
              <a:t>ngân</a:t>
            </a:r>
            <a:r>
              <a:rPr lang="en-AU" sz="1900"/>
              <a:t> </a:t>
            </a:r>
            <a:r>
              <a:rPr lang="en-AU" sz="1900" err="1"/>
              <a:t>hàng</a:t>
            </a:r>
            <a:r>
              <a:rPr lang="en-AU" sz="1900"/>
              <a:t> </a:t>
            </a:r>
            <a:r>
              <a:rPr lang="en-AU" sz="1900" err="1"/>
              <a:t>như</a:t>
            </a:r>
            <a:r>
              <a:rPr lang="en-AU" sz="1900"/>
              <a:t> </a:t>
            </a:r>
            <a:r>
              <a:rPr lang="en-AU" sz="1900" err="1"/>
              <a:t>cho</a:t>
            </a:r>
            <a:r>
              <a:rPr lang="en-AU" sz="1900"/>
              <a:t> </a:t>
            </a:r>
            <a:r>
              <a:rPr lang="en-AU" sz="1900" err="1"/>
              <a:t>vay</a:t>
            </a:r>
            <a:r>
              <a:rPr lang="en-AU" sz="1900"/>
              <a:t> </a:t>
            </a:r>
            <a:r>
              <a:rPr lang="en-AU" sz="1900" err="1"/>
              <a:t>mua</a:t>
            </a:r>
            <a:r>
              <a:rPr lang="en-AU" sz="1900"/>
              <a:t> </a:t>
            </a:r>
            <a:r>
              <a:rPr lang="en-AU" sz="1900" err="1"/>
              <a:t>ôtô</a:t>
            </a:r>
            <a:r>
              <a:rPr lang="en-AU" sz="1900"/>
              <a:t>, </a:t>
            </a:r>
            <a:r>
              <a:rPr lang="en-AU" sz="1900" err="1"/>
              <a:t>xe</a:t>
            </a:r>
            <a:r>
              <a:rPr lang="en-AU" sz="1900"/>
              <a:t> </a:t>
            </a:r>
            <a:r>
              <a:rPr lang="en-AU" sz="1900" err="1"/>
              <a:t>máy</a:t>
            </a:r>
            <a:r>
              <a:rPr lang="en-AU" sz="1900"/>
              <a:t>, </a:t>
            </a:r>
            <a:r>
              <a:rPr lang="en-AU" sz="1900" err="1"/>
              <a:t>nhà</a:t>
            </a:r>
            <a:r>
              <a:rPr lang="en-AU" sz="1900"/>
              <a:t> </a:t>
            </a:r>
            <a:r>
              <a:rPr lang="en-AU" sz="1900" err="1"/>
              <a:t>đất</a:t>
            </a:r>
            <a:endParaRPr lang="en-US" sz="1900"/>
          </a:p>
          <a:p>
            <a:pPr lvl="0"/>
            <a:r>
              <a:rPr lang="en-AU" sz="1900" err="1"/>
              <a:t>Quảng</a:t>
            </a:r>
            <a:r>
              <a:rPr lang="en-AU" sz="1900"/>
              <a:t> </a:t>
            </a:r>
            <a:r>
              <a:rPr lang="en-AU" sz="1900" err="1"/>
              <a:t>cáo</a:t>
            </a:r>
            <a:r>
              <a:rPr lang="en-AU" sz="1900"/>
              <a:t> </a:t>
            </a:r>
            <a:r>
              <a:rPr lang="en-AU" sz="1900" err="1"/>
              <a:t>sản</a:t>
            </a:r>
            <a:r>
              <a:rPr lang="en-AU" sz="1900"/>
              <a:t> </a:t>
            </a:r>
            <a:r>
              <a:rPr lang="en-AU" sz="1900" err="1"/>
              <a:t>phẩm</a:t>
            </a:r>
            <a:r>
              <a:rPr lang="en-AU" sz="1900"/>
              <a:t> </a:t>
            </a:r>
            <a:r>
              <a:rPr lang="en-AU" sz="1900" err="1"/>
              <a:t>của</a:t>
            </a:r>
            <a:r>
              <a:rPr lang="en-AU" sz="1900"/>
              <a:t> </a:t>
            </a:r>
            <a:r>
              <a:rPr lang="en-AU" sz="1900" err="1"/>
              <a:t>các</a:t>
            </a:r>
            <a:r>
              <a:rPr lang="en-AU" sz="1900"/>
              <a:t> </a:t>
            </a:r>
            <a:r>
              <a:rPr lang="en-AU" sz="1900" err="1"/>
              <a:t>công</a:t>
            </a:r>
            <a:r>
              <a:rPr lang="en-AU" sz="1900"/>
              <a:t> ty </a:t>
            </a:r>
            <a:r>
              <a:rPr lang="en-AU" sz="1900" err="1"/>
              <a:t>đối</a:t>
            </a:r>
            <a:r>
              <a:rPr lang="en-AU" sz="1900"/>
              <a:t> </a:t>
            </a:r>
            <a:r>
              <a:rPr lang="en-AU" sz="1900" err="1"/>
              <a:t>tác</a:t>
            </a:r>
            <a:r>
              <a:rPr lang="en-AU" sz="1900"/>
              <a:t> </a:t>
            </a:r>
            <a:r>
              <a:rPr lang="en-AU" sz="1900" err="1"/>
              <a:t>nhắm</a:t>
            </a:r>
            <a:r>
              <a:rPr lang="en-AU" sz="1900"/>
              <a:t> </a:t>
            </a:r>
            <a:r>
              <a:rPr lang="en-AU" sz="1900" err="1"/>
              <a:t>đến</a:t>
            </a:r>
            <a:r>
              <a:rPr lang="en-AU" sz="1900"/>
              <a:t> </a:t>
            </a:r>
            <a:r>
              <a:rPr lang="en-AU" sz="1900" err="1"/>
              <a:t>khách</a:t>
            </a:r>
            <a:r>
              <a:rPr lang="en-AU" sz="1900"/>
              <a:t> </a:t>
            </a:r>
            <a:r>
              <a:rPr lang="en-AU" sz="1900" err="1"/>
              <a:t>hàng</a:t>
            </a:r>
            <a:r>
              <a:rPr lang="en-AU" sz="1900"/>
              <a:t> </a:t>
            </a:r>
            <a:r>
              <a:rPr lang="en-AU" sz="1900" err="1"/>
              <a:t>của</a:t>
            </a:r>
            <a:r>
              <a:rPr lang="en-AU" sz="1900"/>
              <a:t> </a:t>
            </a:r>
            <a:r>
              <a:rPr lang="en-AU" sz="1900" err="1"/>
              <a:t>ngân</a:t>
            </a:r>
            <a:r>
              <a:rPr lang="en-AU" sz="1900"/>
              <a:t> hang (</a:t>
            </a:r>
            <a:r>
              <a:rPr lang="en-AU" sz="1900" err="1"/>
              <a:t>có</a:t>
            </a:r>
            <a:r>
              <a:rPr lang="en-AU" sz="1900"/>
              <a:t> </a:t>
            </a:r>
            <a:r>
              <a:rPr lang="en-AU" sz="1900" err="1"/>
              <a:t>chọn</a:t>
            </a:r>
            <a:r>
              <a:rPr lang="en-AU" sz="1900"/>
              <a:t> </a:t>
            </a:r>
            <a:r>
              <a:rPr lang="en-AU" sz="1900" err="1"/>
              <a:t>lọc</a:t>
            </a:r>
            <a:r>
              <a:rPr lang="en-AU" sz="1900"/>
              <a:t>)</a:t>
            </a:r>
          </a:p>
          <a:p>
            <a:r>
              <a:rPr lang="vi-VN" sz="1900"/>
              <a:t>Có thể sử dụng kênh này vào đầu giờ làm việc hoặc cuối giờ làm việc để training nhân viên</a:t>
            </a:r>
          </a:p>
        </p:txBody>
      </p:sp>
    </p:spTree>
    <p:extLst>
      <p:ext uri="{BB962C8B-B14F-4D97-AF65-F5344CB8AC3E}">
        <p14:creationId xmlns:p14="http://schemas.microsoft.com/office/powerpoint/2010/main" val="2564068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500" dirty="0" err="1"/>
              <a:t>Mội</a:t>
            </a:r>
            <a:r>
              <a:rPr lang="en-US" sz="2500" dirty="0"/>
              <a:t> </a:t>
            </a:r>
            <a:r>
              <a:rPr lang="en-US" sz="2500" dirty="0" err="1"/>
              <a:t>Số</a:t>
            </a:r>
            <a:r>
              <a:rPr lang="en-US" sz="2500" dirty="0"/>
              <a:t> </a:t>
            </a:r>
            <a:r>
              <a:rPr lang="en-US" sz="2500" dirty="0" err="1"/>
              <a:t>Nội</a:t>
            </a:r>
            <a:r>
              <a:rPr lang="en-US" sz="2500" dirty="0"/>
              <a:t> Dung </a:t>
            </a:r>
            <a:r>
              <a:rPr lang="en-US" sz="2500" dirty="0" err="1"/>
              <a:t>Phát</a:t>
            </a:r>
            <a:r>
              <a:rPr lang="en-US" sz="2500" dirty="0"/>
              <a:t> </a:t>
            </a:r>
            <a:r>
              <a:rPr lang="en-US" sz="2500" dirty="0" err="1"/>
              <a:t>Đã</a:t>
            </a:r>
            <a:r>
              <a:rPr lang="en-US" sz="2500" dirty="0"/>
              <a:t> </a:t>
            </a:r>
            <a:r>
              <a:rPr lang="en-US" sz="2500" dirty="0" err="1"/>
              <a:t>Được</a:t>
            </a:r>
            <a:r>
              <a:rPr lang="en-US" sz="2500" dirty="0"/>
              <a:t> </a:t>
            </a:r>
            <a:r>
              <a:rPr lang="en-US" sz="2500" dirty="0" err="1"/>
              <a:t>Thiết</a:t>
            </a:r>
            <a:r>
              <a:rPr lang="en-US" sz="2500" dirty="0"/>
              <a:t> </a:t>
            </a:r>
            <a:r>
              <a:rPr lang="en-US" sz="2500" dirty="0" err="1"/>
              <a:t>Kế</a:t>
            </a:r>
            <a:r>
              <a:rPr lang="en-US" sz="2500" dirty="0"/>
              <a:t> </a:t>
            </a:r>
            <a:r>
              <a:rPr lang="en-US" sz="2500" dirty="0" err="1"/>
              <a:t>Bởi</a:t>
            </a:r>
            <a:r>
              <a:rPr lang="en-US" sz="2500" dirty="0"/>
              <a:t> Star Media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2952" y="1440620"/>
            <a:ext cx="4340358" cy="297562"/>
          </a:xfrm>
          <a:prstGeom prst="rect">
            <a:avLst/>
          </a:prstGeom>
          <a:noFill/>
        </p:spPr>
        <p:txBody>
          <a:bodyPr wrap="square" lIns="48198" tIns="24099" rIns="48198" bIns="24099" rtlCol="0">
            <a:spAutoFit/>
          </a:bodyPr>
          <a:lstStyle/>
          <a:p>
            <a:r>
              <a:rPr lang="en-US" sz="1600" i="1" err="1"/>
              <a:t>Bấm</a:t>
            </a:r>
            <a:r>
              <a:rPr lang="en-US" sz="1600" i="1"/>
              <a:t> </a:t>
            </a:r>
            <a:r>
              <a:rPr lang="en-US" sz="1600" i="1" err="1"/>
              <a:t>vào</a:t>
            </a:r>
            <a:r>
              <a:rPr lang="en-US" sz="1600" i="1"/>
              <a:t> link </a:t>
            </a:r>
            <a:r>
              <a:rPr lang="en-US" sz="1600" i="1" err="1"/>
              <a:t>dưới</a:t>
            </a:r>
            <a:r>
              <a:rPr lang="en-US" sz="1600" i="1"/>
              <a:t> </a:t>
            </a:r>
            <a:r>
              <a:rPr lang="en-US" sz="1600" i="1" err="1"/>
              <a:t>đây</a:t>
            </a:r>
            <a:r>
              <a:rPr lang="en-US" sz="1600" i="1"/>
              <a:t> </a:t>
            </a:r>
            <a:r>
              <a:rPr lang="en-US" sz="1600" i="1" err="1"/>
              <a:t>để</a:t>
            </a:r>
            <a:r>
              <a:rPr lang="en-US" sz="1600" i="1"/>
              <a:t> download video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279" y="2290395"/>
            <a:ext cx="4570325" cy="546449"/>
          </a:xfrm>
          <a:prstGeom prst="rect">
            <a:avLst/>
          </a:prstGeom>
        </p:spPr>
        <p:txBody>
          <a:bodyPr lIns="48198" tIns="24099" rIns="48198" bIns="24099">
            <a:spAutoFit/>
          </a:bodyPr>
          <a:lstStyle/>
          <a:p>
            <a:r>
              <a:rPr lang="en-US" sz="1600">
                <a:hlinkClick r:id="rId2"/>
              </a:rPr>
              <a:t>http://www.mediafire.com/download/8zdpsi3i0fi6ca5/VCB_</a:t>
            </a:r>
            <a:r>
              <a:rPr lang="is-IS" sz="1600">
                <a:hlinkClick r:id="rId2"/>
              </a:rPr>
              <a:t>2017</a:t>
            </a:r>
            <a:r>
              <a:rPr lang="en-US" sz="1600">
                <a:hlinkClick r:id="rId2"/>
              </a:rPr>
              <a:t>1227.zip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7882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/>
              <a:t>Hồ Sơ Năng Lực - 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Họp Đồng Tiêu Biểu</a:t>
            </a:r>
          </a:p>
        </p:txBody>
      </p:sp>
    </p:spTree>
    <p:extLst>
      <p:ext uri="{BB962C8B-B14F-4D97-AF65-F5344CB8AC3E}">
        <p14:creationId xmlns:p14="http://schemas.microsoft.com/office/powerpoint/2010/main" val="2176211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719445" lvl="1" indent="-514374">
              <a:buFont typeface="+mj-lt"/>
              <a:buAutoNum type="arabicParenR"/>
            </a:pPr>
            <a:r>
              <a:rPr lang="en-US" sz="2000" dirty="0"/>
              <a:t>Ryan, John. </a:t>
            </a:r>
            <a:r>
              <a:rPr lang="is-IS" sz="2000" dirty="0"/>
              <a:t>2017</a:t>
            </a:r>
            <a:r>
              <a:rPr lang="en-US" sz="2000" dirty="0"/>
              <a:t> Digital Signage in Retail Financial Services: A Survey of Leading European And North American Banks</a:t>
            </a:r>
          </a:p>
          <a:p>
            <a:pPr marL="205071" lvl="1" indent="0">
              <a:buNone/>
            </a:pPr>
            <a:r>
              <a:rPr lang="en-US" sz="2000" dirty="0">
                <a:hlinkClick r:id="rId2"/>
              </a:rPr>
              <a:t>http://thefinancialbrand.com/31971/john-ryan-bank-branch-marketing-digital-signage/</a:t>
            </a:r>
            <a:endParaRPr lang="en-US" sz="2000" dirty="0"/>
          </a:p>
          <a:p>
            <a:pPr marL="205071" lvl="1" indent="0">
              <a:buNone/>
            </a:pPr>
            <a:r>
              <a:rPr lang="vi-VN" sz="2000" i="1" dirty="0"/>
              <a:t>Trong </a:t>
            </a:r>
            <a:r>
              <a:rPr lang="vi-VN" sz="2000" i="1" dirty="0" err="1"/>
              <a:t>một</a:t>
            </a:r>
            <a:r>
              <a:rPr lang="vi-VN" sz="2000" i="1" dirty="0"/>
              <a:t> </a:t>
            </a:r>
            <a:r>
              <a:rPr lang="vi-VN" sz="2000" i="1" dirty="0" err="1"/>
              <a:t>cuộc</a:t>
            </a:r>
            <a:r>
              <a:rPr lang="vi-VN" sz="2000" i="1" dirty="0"/>
              <a:t> </a:t>
            </a:r>
            <a:r>
              <a:rPr lang="vi-VN" sz="2000" i="1" dirty="0" err="1"/>
              <a:t>khảo</a:t>
            </a:r>
            <a:r>
              <a:rPr lang="vi-VN" sz="2000" i="1" dirty="0"/>
              <a:t> </a:t>
            </a:r>
            <a:r>
              <a:rPr lang="vi-VN" sz="2000" i="1" dirty="0" err="1"/>
              <a:t>sát</a:t>
            </a:r>
            <a:r>
              <a:rPr lang="vi-VN" sz="2000" i="1" dirty="0"/>
              <a:t> 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vi-VN" sz="2000" i="1" dirty="0"/>
              <a:t>204 </a:t>
            </a:r>
            <a:r>
              <a:rPr lang="vi-VN" sz="2000" i="1" dirty="0" err="1"/>
              <a:t>giám</a:t>
            </a:r>
            <a:r>
              <a:rPr lang="vi-VN" sz="2000" i="1" dirty="0"/>
              <a:t> </a:t>
            </a:r>
            <a:r>
              <a:rPr lang="vi-VN" sz="2000" i="1" dirty="0" err="1"/>
              <a:t>đốc</a:t>
            </a:r>
            <a:r>
              <a:rPr lang="vi-VN" sz="2000" i="1" dirty="0"/>
              <a:t> </a:t>
            </a:r>
            <a:r>
              <a:rPr lang="en-US" sz="2000" i="1" dirty="0" err="1"/>
              <a:t>bán</a:t>
            </a:r>
            <a:r>
              <a:rPr lang="en-US" sz="2000" i="1" dirty="0"/>
              <a:t> </a:t>
            </a:r>
            <a:r>
              <a:rPr lang="en-US" sz="2000" i="1" dirty="0" err="1"/>
              <a:t>lẻ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giám</a:t>
            </a:r>
            <a:r>
              <a:rPr lang="en-US" sz="2000" i="1" dirty="0"/>
              <a:t> </a:t>
            </a:r>
            <a:r>
              <a:rPr lang="en-US" sz="2000" i="1" dirty="0" err="1"/>
              <a:t>đốc</a:t>
            </a:r>
            <a:r>
              <a:rPr lang="en-US" sz="2000" i="1" dirty="0"/>
              <a:t> </a:t>
            </a:r>
            <a:r>
              <a:rPr lang="en-US" sz="2000" i="1" dirty="0" err="1"/>
              <a:t>tiếp</a:t>
            </a:r>
            <a:r>
              <a:rPr lang="en-US" sz="2000" i="1" dirty="0"/>
              <a:t> </a:t>
            </a:r>
            <a:r>
              <a:rPr lang="en-US" sz="2000" i="1" dirty="0" err="1"/>
              <a:t>thị</a:t>
            </a:r>
            <a:r>
              <a:rPr lang="en-US" sz="2000" i="1" dirty="0"/>
              <a:t> </a:t>
            </a:r>
            <a:r>
              <a:rPr lang="en-US" sz="2000" i="1" dirty="0" err="1"/>
              <a:t>từ</a:t>
            </a:r>
            <a:r>
              <a:rPr lang="en-US" sz="2000" i="1" dirty="0"/>
              <a:t> </a:t>
            </a:r>
            <a:r>
              <a:rPr lang="vi-VN" sz="2000" i="1" dirty="0" err="1"/>
              <a:t>các</a:t>
            </a:r>
            <a:r>
              <a:rPr lang="vi-VN" sz="2000" i="1" dirty="0"/>
              <a:t> ngân </a:t>
            </a:r>
            <a:r>
              <a:rPr lang="vi-VN" sz="2000" i="1" dirty="0" err="1"/>
              <a:t>hàng</a:t>
            </a:r>
            <a:r>
              <a:rPr lang="vi-VN" sz="2000" i="1" dirty="0"/>
              <a:t> </a:t>
            </a:r>
            <a:r>
              <a:rPr lang="vi-VN" sz="2000" i="1" dirty="0" err="1"/>
              <a:t>cỡ</a:t>
            </a:r>
            <a:r>
              <a:rPr lang="vi-VN" sz="2000" i="1" dirty="0"/>
              <a:t> trung </a:t>
            </a:r>
            <a:r>
              <a:rPr lang="vi-VN" sz="2000" i="1" dirty="0" err="1"/>
              <a:t>bình</a:t>
            </a:r>
            <a:r>
              <a:rPr lang="vi-VN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lớn</a:t>
            </a:r>
            <a:r>
              <a:rPr lang="en-US" sz="2000" i="1" dirty="0"/>
              <a:t> </a:t>
            </a:r>
            <a:r>
              <a:rPr lang="vi-VN" sz="2000" i="1" dirty="0"/>
              <a:t>trên </a:t>
            </a:r>
            <a:r>
              <a:rPr lang="vi-VN" sz="2000" i="1" dirty="0" err="1"/>
              <a:t>toàn</a:t>
            </a:r>
            <a:r>
              <a:rPr lang="vi-VN" sz="2000" i="1" dirty="0"/>
              <a:t> </a:t>
            </a:r>
            <a:r>
              <a:rPr lang="vi-VN" sz="2000" i="1" dirty="0" err="1"/>
              <a:t>thế</a:t>
            </a:r>
            <a:r>
              <a:rPr lang="vi-VN" sz="2000" i="1" dirty="0"/>
              <a:t> </a:t>
            </a:r>
            <a:r>
              <a:rPr lang="vi-VN" sz="2000" i="1" dirty="0" err="1"/>
              <a:t>giới</a:t>
            </a:r>
            <a:r>
              <a:rPr lang="vi-VN" sz="2000" i="1" dirty="0"/>
              <a:t>, </a:t>
            </a:r>
            <a:r>
              <a:rPr lang="vi-VN" sz="2000" b="1" i="1" dirty="0" err="1"/>
              <a:t>chín</a:t>
            </a:r>
            <a:r>
              <a:rPr lang="vi-VN" sz="2000" i="1" dirty="0"/>
              <a:t> trong </a:t>
            </a:r>
            <a:r>
              <a:rPr lang="vi-VN" sz="2000" i="1" dirty="0" err="1"/>
              <a:t>số</a:t>
            </a:r>
            <a:r>
              <a:rPr lang="vi-VN" sz="2000" i="1" dirty="0"/>
              <a:t> </a:t>
            </a:r>
            <a:r>
              <a:rPr lang="vi-VN" sz="2000" b="1" i="1" dirty="0" err="1"/>
              <a:t>mười</a:t>
            </a:r>
            <a:r>
              <a:rPr lang="vi-VN" sz="2000" i="1" dirty="0"/>
              <a:t> </a:t>
            </a:r>
            <a:r>
              <a:rPr lang="vi-VN" sz="2000" i="1" dirty="0" err="1"/>
              <a:t>nói</a:t>
            </a:r>
            <a:r>
              <a:rPr lang="vi-VN" sz="2000" i="1" dirty="0"/>
              <a:t> </a:t>
            </a:r>
            <a:r>
              <a:rPr lang="en-US" sz="2000" i="1" dirty="0" err="1"/>
              <a:t>rằng</a:t>
            </a:r>
            <a:r>
              <a:rPr lang="en-US" sz="2000" i="1" dirty="0"/>
              <a:t> </a:t>
            </a:r>
            <a:r>
              <a:rPr lang="en-US" sz="2000" i="1" dirty="0" err="1"/>
              <a:t>hệ</a:t>
            </a:r>
            <a:r>
              <a:rPr lang="en-US" sz="2000" i="1" dirty="0"/>
              <a:t> </a:t>
            </a:r>
            <a:r>
              <a:rPr lang="en-US" sz="2000" i="1" dirty="0" err="1"/>
              <a:t>thống</a:t>
            </a:r>
            <a:r>
              <a:rPr lang="en-US" sz="2000" i="1" dirty="0"/>
              <a:t> </a:t>
            </a:r>
            <a:r>
              <a:rPr lang="en-US" sz="2000" i="1" dirty="0" err="1"/>
              <a:t>truyền</a:t>
            </a:r>
            <a:r>
              <a:rPr lang="en-US" sz="2000" i="1" dirty="0"/>
              <a:t> </a:t>
            </a:r>
            <a:r>
              <a:rPr lang="en-US" sz="2000" i="1" dirty="0" err="1"/>
              <a:t>thông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tại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chi </a:t>
            </a:r>
            <a:r>
              <a:rPr lang="en-US" sz="2000" i="1" dirty="0" err="1"/>
              <a:t>nhánh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vi-VN" sz="2000" i="1" dirty="0"/>
              <a:t> </a:t>
            </a:r>
            <a:r>
              <a:rPr lang="vi-VN" sz="2000" i="1" dirty="0" err="1"/>
              <a:t>một</a:t>
            </a:r>
            <a:r>
              <a:rPr lang="vi-VN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vi-VN" sz="2000" i="1" dirty="0"/>
              <a:t>"quan </a:t>
            </a:r>
            <a:r>
              <a:rPr lang="vi-VN" sz="2000" i="1" dirty="0" err="1"/>
              <a:t>trọng</a:t>
            </a:r>
            <a:r>
              <a:rPr lang="vi-VN" sz="2000" i="1" dirty="0"/>
              <a:t>"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chiến</a:t>
            </a:r>
            <a:r>
              <a:rPr lang="en-US" sz="2000" i="1" dirty="0"/>
              <a:t> </a:t>
            </a:r>
            <a:r>
              <a:rPr lang="en-US" sz="2000" i="1" dirty="0" err="1"/>
              <a:t>lượt</a:t>
            </a:r>
            <a:r>
              <a:rPr lang="en-US" sz="2000" i="1" dirty="0"/>
              <a:t> </a:t>
            </a:r>
            <a:r>
              <a:rPr lang="en-US" sz="2000" i="1" dirty="0" err="1"/>
              <a:t>tiếp</a:t>
            </a:r>
            <a:r>
              <a:rPr lang="en-US" sz="2000" i="1" dirty="0"/>
              <a:t> </a:t>
            </a:r>
            <a:r>
              <a:rPr lang="en-US" sz="2000" i="1" dirty="0" err="1"/>
              <a:t>thị</a:t>
            </a:r>
            <a:r>
              <a:rPr lang="en-US" sz="2000" i="1" dirty="0"/>
              <a:t> </a:t>
            </a:r>
            <a:r>
              <a:rPr lang="en-US" sz="2000" i="1" dirty="0" err="1"/>
              <a:t>tại</a:t>
            </a:r>
            <a:r>
              <a:rPr lang="en-US" sz="2000" i="1" dirty="0"/>
              <a:t> chi </a:t>
            </a:r>
            <a:r>
              <a:rPr lang="en-US" sz="2000" i="1" dirty="0" err="1"/>
              <a:t>nhánh</a:t>
            </a:r>
            <a:r>
              <a:rPr lang="vi-VN" sz="2000" i="1" dirty="0"/>
              <a:t>. Hai </a:t>
            </a:r>
            <a:r>
              <a:rPr lang="vi-VN" sz="2000" i="1" dirty="0" err="1"/>
              <a:t>phần</a:t>
            </a:r>
            <a:r>
              <a:rPr lang="vi-VN" sz="2000" i="1" dirty="0"/>
              <a:t> ba </a:t>
            </a:r>
            <a:r>
              <a:rPr lang="vi-VN" sz="2000" i="1" dirty="0" err="1"/>
              <a:t>nói</a:t>
            </a:r>
            <a:r>
              <a:rPr lang="vi-VN" sz="2000" i="1" dirty="0"/>
              <a:t> </a:t>
            </a:r>
            <a:r>
              <a:rPr lang="en-US" sz="2000" i="1" dirty="0" err="1"/>
              <a:t>rằng</a:t>
            </a:r>
            <a:r>
              <a:rPr lang="vi-VN" sz="2000" i="1" dirty="0"/>
              <a:t> </a:t>
            </a:r>
            <a:r>
              <a:rPr lang="vi-VN" sz="2000" i="1" dirty="0" err="1"/>
              <a:t>là</a:t>
            </a:r>
            <a:r>
              <a:rPr lang="vi-VN" sz="2000" i="1" dirty="0"/>
              <a:t> "</a:t>
            </a:r>
            <a:r>
              <a:rPr lang="vi-VN" sz="2000" i="1" dirty="0" err="1"/>
              <a:t>rất</a:t>
            </a:r>
            <a:r>
              <a:rPr lang="vi-VN" sz="2000" i="1" dirty="0"/>
              <a:t> quan </a:t>
            </a:r>
            <a:r>
              <a:rPr lang="vi-VN" sz="2000" i="1" dirty="0" err="1"/>
              <a:t>trọng</a:t>
            </a:r>
            <a:r>
              <a:rPr lang="vi-VN" sz="2000" i="1" dirty="0"/>
              <a:t>". </a:t>
            </a:r>
            <a:r>
              <a:rPr lang="vi-VN" sz="2000" b="1" i="1" dirty="0"/>
              <a:t>Ba</a:t>
            </a:r>
            <a:r>
              <a:rPr lang="vi-VN" sz="2000" i="1" dirty="0"/>
              <a:t> trong </a:t>
            </a:r>
            <a:r>
              <a:rPr lang="vi-VN" sz="2000" b="1" i="1" dirty="0"/>
              <a:t>năm</a:t>
            </a:r>
            <a:r>
              <a:rPr lang="vi-VN" sz="2000" i="1" dirty="0"/>
              <a:t> ngân </a:t>
            </a:r>
            <a:r>
              <a:rPr lang="vi-VN" sz="2000" i="1" dirty="0" err="1"/>
              <a:t>hàng</a:t>
            </a:r>
            <a:r>
              <a:rPr lang="vi-VN" sz="2000" i="1" dirty="0"/>
              <a:t> </a:t>
            </a:r>
            <a:r>
              <a:rPr lang="vi-VN" sz="2000" i="1" dirty="0" err="1"/>
              <a:t>đã</a:t>
            </a:r>
            <a:r>
              <a:rPr lang="vi-VN" sz="2000" i="1" dirty="0"/>
              <a:t> </a:t>
            </a:r>
            <a:r>
              <a:rPr lang="vi-VN" sz="2000" i="1" dirty="0" err="1"/>
              <a:t>triển</a:t>
            </a:r>
            <a:r>
              <a:rPr lang="vi-VN" sz="2000" i="1" dirty="0"/>
              <a:t> khai </a:t>
            </a:r>
            <a:r>
              <a:rPr lang="vi-VN" sz="2000" i="1" dirty="0" err="1"/>
              <a:t>các</a:t>
            </a:r>
            <a:r>
              <a:rPr lang="vi-VN" sz="2000" i="1" dirty="0"/>
              <a:t> </a:t>
            </a:r>
            <a:r>
              <a:rPr lang="vi-VN" sz="2000" i="1" dirty="0" err="1"/>
              <a:t>giải</a:t>
            </a:r>
            <a:r>
              <a:rPr lang="vi-VN" sz="2000" i="1" dirty="0"/>
              <a:t> </a:t>
            </a:r>
            <a:r>
              <a:rPr lang="vi-VN" sz="2000" i="1" dirty="0" err="1"/>
              <a:t>pháp</a:t>
            </a:r>
            <a:r>
              <a:rPr lang="en-US" sz="2000" i="1" dirty="0"/>
              <a:t> </a:t>
            </a:r>
            <a:r>
              <a:rPr lang="en-US" sz="2000" i="1" dirty="0" err="1"/>
              <a:t>này</a:t>
            </a:r>
            <a:r>
              <a:rPr lang="vi-VN" sz="2000" i="1" dirty="0"/>
              <a:t>, </a:t>
            </a:r>
            <a:r>
              <a:rPr lang="vi-VN" sz="2000" i="1" dirty="0" err="1"/>
              <a:t>và</a:t>
            </a:r>
            <a:r>
              <a:rPr lang="vi-VN" sz="2000" i="1" dirty="0"/>
              <a:t> </a:t>
            </a:r>
            <a:r>
              <a:rPr lang="vi-VN" sz="2000" i="1" dirty="0" err="1"/>
              <a:t>gần</a:t>
            </a:r>
            <a:r>
              <a:rPr lang="vi-VN" sz="2000" i="1" dirty="0"/>
              <a:t> như </a:t>
            </a:r>
            <a:r>
              <a:rPr lang="vi-VN" sz="2000" i="1" dirty="0" err="1"/>
              <a:t>tất</a:t>
            </a:r>
            <a:r>
              <a:rPr lang="vi-VN" sz="2000" i="1" dirty="0"/>
              <a:t> </a:t>
            </a:r>
            <a:r>
              <a:rPr lang="vi-VN" sz="2000" i="1" dirty="0" err="1"/>
              <a:t>cả</a:t>
            </a:r>
            <a:r>
              <a:rPr lang="vi-VN" sz="2000" i="1" dirty="0"/>
              <a:t> </a:t>
            </a:r>
            <a:r>
              <a:rPr lang="vi-VN" sz="2000" i="1" dirty="0" err="1"/>
              <a:t>mọi</a:t>
            </a:r>
            <a:r>
              <a:rPr lang="vi-VN" sz="2000" i="1" dirty="0"/>
              <a:t> </a:t>
            </a:r>
            <a:r>
              <a:rPr lang="vi-VN" sz="2000" i="1" dirty="0" err="1"/>
              <a:t>người</a:t>
            </a:r>
            <a:r>
              <a:rPr lang="vi-VN" sz="2000" i="1" dirty="0"/>
              <a:t> </a:t>
            </a:r>
            <a:r>
              <a:rPr lang="vi-VN" sz="2000" i="1" dirty="0" err="1"/>
              <a:t>sẽ</a:t>
            </a:r>
            <a:r>
              <a:rPr lang="vi-VN" sz="2000" i="1" dirty="0"/>
              <a:t> </a:t>
            </a:r>
            <a:r>
              <a:rPr lang="vi-VN" sz="2000" i="1" dirty="0" err="1"/>
              <a:t>làm</a:t>
            </a:r>
            <a:r>
              <a:rPr lang="vi-VN" sz="2000" i="1" dirty="0"/>
              <a:t> như </a:t>
            </a:r>
            <a:r>
              <a:rPr lang="vi-VN" sz="2000" i="1" dirty="0" err="1"/>
              <a:t>vậy</a:t>
            </a:r>
            <a:r>
              <a:rPr lang="vi-VN" sz="2000" i="1" dirty="0"/>
              <a:t> </a:t>
            </a:r>
            <a:r>
              <a:rPr lang="vi-VN" sz="2000" i="1" dirty="0" err="1"/>
              <a:t>sớm</a:t>
            </a:r>
            <a:r>
              <a:rPr lang="en-US" sz="2000" i="1" dirty="0"/>
              <a:t>.</a:t>
            </a:r>
          </a:p>
          <a:p>
            <a:pPr marL="205071" lvl="1" indent="0">
              <a:buNone/>
            </a:pPr>
            <a:endParaRPr lang="en-US" sz="2000" dirty="0"/>
          </a:p>
          <a:p>
            <a:pPr marL="719445" lvl="1" indent="-514374">
              <a:buFont typeface="+mj-lt"/>
              <a:buAutoNum type="arabicParenR" startAt="2"/>
            </a:pPr>
            <a:r>
              <a:rPr lang="en-US" sz="2000" dirty="0"/>
              <a:t>Bunn, Lyle. Retail Banking Media. </a:t>
            </a:r>
            <a:r>
              <a:rPr lang="is-IS" sz="2000" dirty="0"/>
              <a:t>2017</a:t>
            </a:r>
            <a:endParaRPr lang="en-US" sz="2000" dirty="0"/>
          </a:p>
          <a:p>
            <a:pPr marL="205071" lvl="1" indent="0">
              <a:buNone/>
            </a:pPr>
            <a:r>
              <a:rPr lang="en-US" sz="2000" dirty="0">
                <a:hlinkClick r:id="rId3"/>
              </a:rPr>
              <a:t>http://www.lylebunn.com/Documents/RETAIL%20BANKING%20MEDIA%20-%20BUNN%20Jan%20</a:t>
            </a:r>
            <a:r>
              <a:rPr lang="is-IS" sz="2000" dirty="0">
                <a:hlinkClick r:id="rId3"/>
              </a:rPr>
              <a:t>2017</a:t>
            </a:r>
            <a:r>
              <a:rPr lang="en-US" sz="2000" dirty="0">
                <a:hlinkClick r:id="rId3"/>
              </a:rPr>
              <a:t>.pdf</a:t>
            </a:r>
            <a:r>
              <a:rPr lang="en-US" sz="2000" dirty="0"/>
              <a:t> </a:t>
            </a:r>
          </a:p>
          <a:p>
            <a:pPr marL="205071" lvl="1" indent="0">
              <a:buNone/>
            </a:pPr>
            <a:r>
              <a:rPr lang="vi-VN" sz="2000" i="1" dirty="0" err="1"/>
              <a:t>Các</a:t>
            </a:r>
            <a:r>
              <a:rPr lang="vi-VN" sz="2000" i="1" dirty="0"/>
              <a:t> ngân </a:t>
            </a:r>
            <a:r>
              <a:rPr lang="vi-VN" sz="2000" i="1" dirty="0" err="1"/>
              <a:t>hàng</a:t>
            </a:r>
            <a:r>
              <a:rPr lang="vi-VN" sz="2000" i="1" dirty="0"/>
              <a:t> </a:t>
            </a:r>
            <a:r>
              <a:rPr lang="vi-VN" sz="2000" i="1" dirty="0" err="1"/>
              <a:t>và</a:t>
            </a:r>
            <a:r>
              <a:rPr lang="vi-VN" sz="2000" i="1" dirty="0"/>
              <a:t> </a:t>
            </a:r>
            <a:r>
              <a:rPr lang="en-US" sz="2000" i="1" dirty="0" err="1"/>
              <a:t>tổ</a:t>
            </a:r>
            <a:r>
              <a:rPr lang="en-US" sz="2000" i="1" dirty="0"/>
              <a:t> </a:t>
            </a:r>
            <a:r>
              <a:rPr lang="en-US" sz="2000" i="1" dirty="0" err="1"/>
              <a:t>chức</a:t>
            </a:r>
            <a:r>
              <a:rPr lang="en-US" sz="2000" i="1" dirty="0"/>
              <a:t> </a:t>
            </a:r>
            <a:r>
              <a:rPr lang="en-US" sz="2000" i="1" dirty="0" err="1"/>
              <a:t>tín</a:t>
            </a:r>
            <a:r>
              <a:rPr lang="en-US" sz="2000" i="1" dirty="0"/>
              <a:t> </a:t>
            </a:r>
            <a:r>
              <a:rPr lang="en-US" sz="2000" i="1" dirty="0" err="1"/>
              <a:t>dụng</a:t>
            </a:r>
            <a:r>
              <a:rPr lang="en-US" sz="2000" i="1" dirty="0"/>
              <a:t> </a:t>
            </a:r>
            <a:r>
              <a:rPr lang="vi-VN" sz="2000" i="1" dirty="0" err="1"/>
              <a:t>dựa</a:t>
            </a:r>
            <a:r>
              <a:rPr lang="vi-VN" sz="2000" i="1" dirty="0"/>
              <a:t> trên </a:t>
            </a:r>
            <a:r>
              <a:rPr lang="vi-VN" sz="2000" i="1" dirty="0" err="1"/>
              <a:t>kết</a:t>
            </a:r>
            <a:r>
              <a:rPr lang="vi-VN" sz="2000" i="1" dirty="0"/>
              <a:t> </a:t>
            </a:r>
            <a:r>
              <a:rPr lang="vi-VN" sz="2000" i="1" dirty="0" err="1"/>
              <a:t>quả</a:t>
            </a:r>
            <a:r>
              <a:rPr lang="vi-VN" sz="2000" i="1" dirty="0"/>
              <a:t> </a:t>
            </a:r>
            <a:r>
              <a:rPr lang="en-US" sz="2000" i="1" dirty="0" err="1"/>
              <a:t>đã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xác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vi-VN" sz="2000" i="1" dirty="0"/>
              <a:t>, </a:t>
            </a:r>
            <a:r>
              <a:rPr lang="vi-VN" sz="2000" i="1" dirty="0" err="1"/>
              <a:t>sẽ</a:t>
            </a:r>
            <a:r>
              <a:rPr lang="en-US" sz="2000" i="1" dirty="0"/>
              <a:t> </a:t>
            </a:r>
            <a:r>
              <a:rPr lang="vi-VN" sz="2000" i="1" dirty="0"/>
              <a:t>tăng </a:t>
            </a:r>
            <a:r>
              <a:rPr lang="vi-VN" sz="2000" i="1" dirty="0" err="1"/>
              <a:t>cường</a:t>
            </a:r>
            <a:r>
              <a:rPr lang="vi-VN" sz="2000" i="1" dirty="0"/>
              <a:t> </a:t>
            </a:r>
            <a:r>
              <a:rPr lang="vi-VN" sz="2000" i="1" dirty="0" err="1"/>
              <a:t>sử</a:t>
            </a:r>
            <a:r>
              <a:rPr lang="vi-VN" sz="2000" i="1" dirty="0"/>
              <a:t> </a:t>
            </a:r>
            <a:r>
              <a:rPr lang="vi-VN" sz="2000" i="1" dirty="0" err="1"/>
              <a:t>dụng</a:t>
            </a:r>
            <a:r>
              <a:rPr lang="vi-VN" sz="2000" i="1" dirty="0"/>
              <a:t> </a:t>
            </a:r>
            <a:r>
              <a:rPr lang="en-US" sz="2000" i="1" dirty="0" err="1"/>
              <a:t>hệ</a:t>
            </a:r>
            <a:r>
              <a:rPr lang="en-US" sz="2000" i="1" dirty="0"/>
              <a:t> </a:t>
            </a:r>
            <a:r>
              <a:rPr lang="en-US" sz="2000" i="1" dirty="0" err="1"/>
              <a:t>thống</a:t>
            </a:r>
            <a:r>
              <a:rPr lang="en-US" sz="2000" i="1" dirty="0"/>
              <a:t> </a:t>
            </a:r>
            <a:r>
              <a:rPr lang="en-US" sz="2000" i="1" dirty="0" err="1"/>
              <a:t>truyền</a:t>
            </a:r>
            <a:r>
              <a:rPr lang="en-US" sz="2000" i="1" dirty="0"/>
              <a:t> </a:t>
            </a:r>
            <a:r>
              <a:rPr lang="en-US" sz="2000" i="1" dirty="0" err="1"/>
              <a:t>thông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tại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chi </a:t>
            </a:r>
            <a:r>
              <a:rPr lang="en-US" sz="2000" i="1" dirty="0" err="1"/>
              <a:t>nhánh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việc</a:t>
            </a:r>
            <a:r>
              <a:rPr lang="en-US" sz="2000" i="1" dirty="0"/>
              <a:t> </a:t>
            </a:r>
            <a:r>
              <a:rPr lang="vi-VN" sz="2000" i="1" dirty="0"/>
              <a:t>xây </a:t>
            </a:r>
            <a:r>
              <a:rPr lang="vi-VN" sz="2000" i="1" dirty="0" err="1"/>
              <a:t>dựng</a:t>
            </a:r>
            <a:r>
              <a:rPr lang="vi-VN" sz="2000" i="1" dirty="0"/>
              <a:t> thương </a:t>
            </a:r>
            <a:r>
              <a:rPr lang="vi-VN" sz="2000" i="1" dirty="0" err="1"/>
              <a:t>hiệu</a:t>
            </a:r>
            <a:r>
              <a:rPr lang="vi-VN" sz="2000" i="1" dirty="0"/>
              <a:t>, </a:t>
            </a:r>
            <a:r>
              <a:rPr lang="vi-VN" sz="2000" i="1" dirty="0" err="1"/>
              <a:t>quảng</a:t>
            </a:r>
            <a:r>
              <a:rPr lang="vi-VN" sz="2000" i="1" dirty="0"/>
              <a:t> </a:t>
            </a:r>
            <a:r>
              <a:rPr lang="vi-VN" sz="2000" i="1" dirty="0" err="1"/>
              <a:t>bá</a:t>
            </a:r>
            <a:r>
              <a:rPr lang="vi-VN" sz="2000" i="1" dirty="0"/>
              <a:t> </a:t>
            </a:r>
            <a:r>
              <a:rPr lang="vi-VN" sz="2000" i="1" dirty="0" err="1"/>
              <a:t>dịch</a:t>
            </a:r>
            <a:r>
              <a:rPr lang="vi-VN" sz="2000" i="1" dirty="0"/>
              <a:t> </a:t>
            </a:r>
            <a:r>
              <a:rPr lang="vi-VN" sz="2000" i="1" dirty="0" err="1"/>
              <a:t>vụ</a:t>
            </a:r>
            <a:r>
              <a:rPr lang="vi-VN" sz="2000" i="1" dirty="0"/>
              <a:t>, </a:t>
            </a:r>
            <a:r>
              <a:rPr lang="vi-VN" sz="2000" i="1" dirty="0" err="1"/>
              <a:t>để</a:t>
            </a:r>
            <a:r>
              <a:rPr lang="en-US" sz="2000" i="1" dirty="0"/>
              <a:t> </a:t>
            </a:r>
            <a:r>
              <a:rPr lang="vi-VN" sz="2000" i="1" dirty="0" err="1"/>
              <a:t>cải</a:t>
            </a:r>
            <a:r>
              <a:rPr lang="vi-VN" sz="2000" i="1" dirty="0"/>
              <a:t> </a:t>
            </a:r>
            <a:r>
              <a:rPr lang="vi-VN" sz="2000" i="1" dirty="0" err="1"/>
              <a:t>thiện</a:t>
            </a:r>
            <a:r>
              <a:rPr lang="vi-VN" sz="2000" i="1" dirty="0"/>
              <a:t> </a:t>
            </a:r>
            <a:r>
              <a:rPr lang="vi-VN" sz="2000" i="1" dirty="0" err="1"/>
              <a:t>bầu</a:t>
            </a:r>
            <a:r>
              <a:rPr lang="vi-VN" sz="2000" i="1" dirty="0"/>
              <a:t> không </a:t>
            </a:r>
            <a:r>
              <a:rPr lang="vi-VN" sz="2000" i="1" dirty="0" err="1"/>
              <a:t>khí</a:t>
            </a:r>
            <a:r>
              <a:rPr lang="vi-VN" sz="2000" i="1" dirty="0"/>
              <a:t> </a:t>
            </a:r>
            <a:r>
              <a:rPr lang="vi-VN" sz="2000" i="1" dirty="0" err="1"/>
              <a:t>và</a:t>
            </a:r>
            <a:r>
              <a:rPr lang="vi-VN" sz="2000" i="1" dirty="0"/>
              <a:t> </a:t>
            </a:r>
            <a:r>
              <a:rPr lang="vi-VN" sz="2000" i="1" dirty="0" err="1"/>
              <a:t>làm</a:t>
            </a:r>
            <a:r>
              <a:rPr lang="vi-VN" sz="2000" i="1" dirty="0"/>
              <a:t> </a:t>
            </a:r>
            <a:r>
              <a:rPr lang="vi-VN" sz="2000" i="1" dirty="0" err="1"/>
              <a:t>giảm</a:t>
            </a:r>
            <a:r>
              <a:rPr lang="vi-VN" sz="2000" i="1" dirty="0"/>
              <a:t> </a:t>
            </a:r>
            <a:r>
              <a:rPr lang="vi-VN" sz="2000" i="1" dirty="0" err="1"/>
              <a:t>thời</a:t>
            </a:r>
            <a:r>
              <a:rPr lang="vi-VN" sz="2000" i="1" dirty="0"/>
              <a:t> gian </a:t>
            </a:r>
            <a:r>
              <a:rPr lang="vi-VN" sz="2000" i="1" dirty="0" err="1"/>
              <a:t>chờ</a:t>
            </a:r>
            <a:r>
              <a:rPr lang="vi-VN" sz="2000" i="1" dirty="0"/>
              <a:t> </a:t>
            </a:r>
            <a:r>
              <a:rPr lang="vi-VN" sz="2000" i="1" dirty="0" err="1"/>
              <a:t>đợi</a:t>
            </a:r>
            <a:r>
              <a:rPr lang="vi-VN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khách</a:t>
            </a:r>
            <a:r>
              <a:rPr lang="en-US" sz="2000" i="1" dirty="0"/>
              <a:t> </a:t>
            </a:r>
            <a:r>
              <a:rPr lang="en-US" sz="2000" i="1" dirty="0" err="1"/>
              <a:t>hàng</a:t>
            </a:r>
            <a:r>
              <a:rPr lang="en-US" sz="2000" i="1" dirty="0"/>
              <a:t> </a:t>
            </a:r>
            <a:r>
              <a:rPr lang="en-US" sz="2000" i="1" dirty="0" err="1"/>
              <a:t>khi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chi </a:t>
            </a:r>
            <a:r>
              <a:rPr lang="en-US" sz="2000" i="1" dirty="0" err="1"/>
              <a:t>nhánh</a:t>
            </a:r>
            <a:r>
              <a:rPr lang="en-US" sz="2000" i="1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1800" dirty="0" err="1"/>
              <a:t>Một</a:t>
            </a:r>
            <a:r>
              <a:rPr sz="1800" dirty="0"/>
              <a:t> </a:t>
            </a:r>
            <a:r>
              <a:rPr sz="1800" dirty="0" err="1"/>
              <a:t>Số</a:t>
            </a:r>
            <a:r>
              <a:rPr sz="1800" dirty="0"/>
              <a:t> </a:t>
            </a:r>
            <a:r>
              <a:rPr sz="1800" dirty="0" err="1"/>
              <a:t>Thông</a:t>
            </a:r>
            <a:r>
              <a:rPr sz="1800" dirty="0"/>
              <a:t> Tin </a:t>
            </a:r>
            <a:r>
              <a:rPr sz="1800" dirty="0" err="1"/>
              <a:t>Và</a:t>
            </a:r>
            <a:r>
              <a:rPr sz="1800" dirty="0"/>
              <a:t> </a:t>
            </a:r>
            <a:r>
              <a:rPr sz="1800" dirty="0" err="1"/>
              <a:t>Nghiên</a:t>
            </a:r>
            <a:r>
              <a:rPr sz="1800" dirty="0"/>
              <a:t> </a:t>
            </a:r>
            <a:r>
              <a:rPr sz="1800" dirty="0" err="1"/>
              <a:t>Cứu</a:t>
            </a:r>
            <a:r>
              <a:rPr sz="1800" dirty="0"/>
              <a:t> </a:t>
            </a:r>
            <a:r>
              <a:rPr sz="1800" dirty="0" err="1"/>
              <a:t>Về</a:t>
            </a:r>
            <a:r>
              <a:rPr sz="1800" dirty="0"/>
              <a:t> </a:t>
            </a:r>
            <a:r>
              <a:rPr sz="1800" dirty="0" err="1"/>
              <a:t>Hệ</a:t>
            </a:r>
            <a:r>
              <a:rPr sz="1800" dirty="0"/>
              <a:t>  </a:t>
            </a:r>
            <a:r>
              <a:rPr sz="1800" dirty="0" err="1"/>
              <a:t>Thống</a:t>
            </a:r>
            <a:r>
              <a:rPr sz="1800" dirty="0"/>
              <a:t> </a:t>
            </a:r>
            <a:r>
              <a:rPr sz="1800" dirty="0" err="1"/>
              <a:t>Quản</a:t>
            </a:r>
            <a:r>
              <a:rPr sz="1800" dirty="0"/>
              <a:t> </a:t>
            </a:r>
            <a:r>
              <a:rPr sz="1800" dirty="0" err="1"/>
              <a:t>Lý</a:t>
            </a:r>
            <a:r>
              <a:rPr sz="1800" dirty="0"/>
              <a:t> </a:t>
            </a:r>
            <a:r>
              <a:rPr sz="1800" dirty="0" err="1"/>
              <a:t>Màn</a:t>
            </a:r>
            <a:r>
              <a:rPr sz="1800" dirty="0"/>
              <a:t>  </a:t>
            </a:r>
            <a:r>
              <a:rPr sz="1800" dirty="0" err="1"/>
              <a:t>Hình</a:t>
            </a:r>
            <a:r>
              <a:rPr sz="1800" dirty="0"/>
              <a:t>  </a:t>
            </a:r>
            <a:r>
              <a:rPr sz="1800" dirty="0" err="1"/>
              <a:t>Tập</a:t>
            </a:r>
            <a:r>
              <a:rPr sz="1800" dirty="0"/>
              <a:t> </a:t>
            </a:r>
            <a:r>
              <a:rPr sz="1800" dirty="0" err="1"/>
              <a:t>Trung</a:t>
            </a:r>
            <a:r>
              <a:rPr sz="1800" dirty="0"/>
              <a:t> </a:t>
            </a:r>
            <a:r>
              <a:rPr sz="1800" dirty="0" err="1"/>
              <a:t>Áp</a:t>
            </a:r>
            <a:r>
              <a:rPr sz="1800" dirty="0"/>
              <a:t> </a:t>
            </a:r>
            <a:r>
              <a:rPr sz="1800" dirty="0" err="1"/>
              <a:t>Dụng</a:t>
            </a:r>
            <a:r>
              <a:rPr sz="1800" dirty="0"/>
              <a:t> </a:t>
            </a:r>
            <a:r>
              <a:rPr sz="1800" dirty="0" err="1"/>
              <a:t>Tại</a:t>
            </a:r>
            <a:r>
              <a:rPr sz="1800" dirty="0"/>
              <a:t> </a:t>
            </a:r>
            <a:r>
              <a:rPr sz="1800" dirty="0" err="1"/>
              <a:t>Ngân</a:t>
            </a:r>
            <a:r>
              <a:rPr sz="1800" dirty="0"/>
              <a:t> </a:t>
            </a:r>
            <a:r>
              <a:rPr sz="1800" dirty="0" err="1"/>
              <a:t>Hàng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2102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" y="53"/>
            <a:ext cx="9143814" cy="5143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6480" y="1809765"/>
            <a:ext cx="37961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Mr. PHAM, VIET ANH KHOA</a:t>
            </a:r>
          </a:p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CEO</a:t>
            </a:r>
          </a:p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(+84) 908 92 92 98</a:t>
            </a:r>
          </a:p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khoa@starmedia.vn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90924" y="276130"/>
            <a:ext cx="5486288" cy="4226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914442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Chi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Demo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914442"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914442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07"/>
          <a:stretch/>
        </p:blipFill>
        <p:spPr>
          <a:xfrm>
            <a:off x="90031" y="57202"/>
            <a:ext cx="3034198" cy="129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027" y="3886174"/>
            <a:ext cx="70335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Studio of Saiga, 69 Pham Ngoc Thach, D.3 HCMC, Vietnam</a:t>
            </a:r>
          </a:p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(+84 8) 38202201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Fax: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(+84 8) 38202351</a:t>
            </a:r>
          </a:p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>
                <a:solidFill>
                  <a:srgbClr val="093F0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http://www.starmedia.vn</a:t>
            </a:r>
            <a:endParaRPr lang="en-US" sz="1400">
              <a:solidFill>
                <a:srgbClr val="093F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8956" indent="-388956" eaLnBrk="0" hangingPunct="0">
              <a:buClr>
                <a:schemeClr val="accent1"/>
              </a:buClr>
              <a:buSzPct val="85000"/>
              <a:defRPr/>
            </a:pPr>
            <a:r>
              <a:rPr lang="en-US" sz="1400">
                <a:solidFill>
                  <a:srgbClr val="093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1400">
                <a:solidFill>
                  <a:srgbClr val="093F0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http://www.saigafilms.vn</a:t>
            </a:r>
            <a:r>
              <a:rPr lang="en-US" sz="1400">
                <a:solidFill>
                  <a:srgbClr val="093F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8059" y="964930"/>
            <a:ext cx="5079741" cy="36642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00" dirty="0" err="1"/>
              <a:t>Chúng</a:t>
            </a:r>
            <a:r>
              <a:rPr lang="en-US" sz="1100" dirty="0"/>
              <a:t> </a:t>
            </a:r>
            <a:r>
              <a:rPr lang="en-US" sz="1100" dirty="0" err="1"/>
              <a:t>tôi</a:t>
            </a:r>
            <a:r>
              <a:rPr lang="en-US" sz="1100" dirty="0"/>
              <a:t> </a:t>
            </a:r>
            <a:r>
              <a:rPr lang="en-US" sz="1100" dirty="0" err="1"/>
              <a:t>cung</a:t>
            </a:r>
            <a:r>
              <a:rPr lang="en-US" sz="1100" dirty="0"/>
              <a:t> </a:t>
            </a:r>
            <a:r>
              <a:rPr lang="en-US" sz="1100" dirty="0" err="1"/>
              <a:t>cấp</a:t>
            </a:r>
            <a:r>
              <a:rPr lang="en-US" sz="1100" dirty="0"/>
              <a:t> </a:t>
            </a:r>
            <a:r>
              <a:rPr lang="en-US" sz="1100" dirty="0" err="1"/>
              <a:t>giải</a:t>
            </a:r>
            <a:r>
              <a:rPr lang="en-US" sz="1100" dirty="0"/>
              <a:t> </a:t>
            </a:r>
            <a:r>
              <a:rPr lang="en-US" sz="1100" dirty="0" err="1"/>
              <a:t>pháp</a:t>
            </a:r>
            <a:r>
              <a:rPr lang="en-US" sz="1100" dirty="0"/>
              <a:t> </a:t>
            </a:r>
            <a:r>
              <a:rPr lang="en-US" sz="1100" dirty="0" err="1"/>
              <a:t>và</a:t>
            </a:r>
            <a:r>
              <a:rPr lang="en-US" sz="1100" dirty="0"/>
              <a:t> </a:t>
            </a:r>
            <a:r>
              <a:rPr lang="en-US" sz="1100" dirty="0" err="1"/>
              <a:t>dịch</a:t>
            </a:r>
            <a:r>
              <a:rPr lang="en-US" sz="1100" dirty="0"/>
              <a:t> </a:t>
            </a:r>
            <a:r>
              <a:rPr lang="en-US" sz="1100" dirty="0" err="1"/>
              <a:t>vụ</a:t>
            </a:r>
            <a:r>
              <a:rPr lang="en-US" sz="1100" dirty="0"/>
              <a:t> </a:t>
            </a:r>
            <a:r>
              <a:rPr lang="en-US" sz="1100" dirty="0" err="1"/>
              <a:t>cho</a:t>
            </a:r>
            <a:r>
              <a:rPr lang="en-US" sz="1100" dirty="0"/>
              <a:t> </a:t>
            </a:r>
            <a:r>
              <a:rPr lang="en-US" sz="1100" dirty="0" err="1"/>
              <a:t>nhiều</a:t>
            </a:r>
            <a:r>
              <a:rPr lang="en-US" sz="1100" dirty="0"/>
              <a:t> </a:t>
            </a:r>
            <a:r>
              <a:rPr lang="en-US" sz="1100" dirty="0" err="1"/>
              <a:t>thương</a:t>
            </a:r>
            <a:r>
              <a:rPr lang="en-US" sz="1100" dirty="0"/>
              <a:t> </a:t>
            </a:r>
            <a:r>
              <a:rPr lang="en-US" sz="1100" dirty="0" err="1"/>
              <a:t>hiệu</a:t>
            </a:r>
            <a:r>
              <a:rPr lang="en-US" sz="1100" dirty="0"/>
              <a:t> </a:t>
            </a:r>
            <a:r>
              <a:rPr lang="en-US" sz="1100" dirty="0" err="1"/>
              <a:t>lớn</a:t>
            </a:r>
            <a:r>
              <a:rPr lang="en-US" sz="1100" dirty="0"/>
              <a:t> </a:t>
            </a:r>
            <a:r>
              <a:rPr lang="en-US" sz="1100" dirty="0" err="1"/>
              <a:t>trong</a:t>
            </a:r>
            <a:r>
              <a:rPr lang="en-US" sz="1100" dirty="0"/>
              <a:t> </a:t>
            </a:r>
            <a:r>
              <a:rPr lang="en-US" sz="1100" dirty="0" err="1"/>
              <a:t>nhiều</a:t>
            </a:r>
            <a:r>
              <a:rPr lang="en-US" sz="1100" dirty="0"/>
              <a:t> </a:t>
            </a:r>
            <a:r>
              <a:rPr lang="en-US" sz="1100" dirty="0" err="1"/>
              <a:t>ngành</a:t>
            </a:r>
            <a:r>
              <a:rPr lang="en-US" sz="1100" dirty="0"/>
              <a:t> </a:t>
            </a:r>
            <a:r>
              <a:rPr lang="en-US" sz="1100" dirty="0" err="1"/>
              <a:t>dọc</a:t>
            </a:r>
            <a:r>
              <a:rPr lang="en-US" sz="1100" dirty="0"/>
              <a:t> </a:t>
            </a:r>
            <a:r>
              <a:rPr lang="en-US" sz="1100" dirty="0" err="1"/>
              <a:t>tại</a:t>
            </a:r>
            <a:r>
              <a:rPr lang="en-US" sz="1100" dirty="0"/>
              <a:t> Việt Nam: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 err="1"/>
              <a:t>Fastfood</a:t>
            </a:r>
            <a:r>
              <a:rPr lang="en-US" sz="900" dirty="0"/>
              <a:t> Chain:               130 chi </a:t>
            </a:r>
            <a:r>
              <a:rPr lang="en-US" sz="900" dirty="0" err="1"/>
              <a:t>nhánh</a:t>
            </a:r>
            <a:r>
              <a:rPr lang="en-US" sz="900" dirty="0"/>
              <a:t>,                225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Retail:                     43 chi </a:t>
            </a:r>
            <a:r>
              <a:rPr lang="en-US" sz="900" dirty="0" err="1"/>
              <a:t>nhánh</a:t>
            </a:r>
            <a:r>
              <a:rPr lang="en-US" sz="900" dirty="0"/>
              <a:t>,                              350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Banking:                     70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Coffee Shop:                                                                                          60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Education:                      25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Restaurant:                                             4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Shopping Mall:                                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Cinema:                     11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 err="1"/>
              <a:t>Healthclub</a:t>
            </a:r>
            <a:r>
              <a:rPr lang="en-US" sz="900" dirty="0"/>
              <a:t>:                20 chi </a:t>
            </a:r>
            <a:r>
              <a:rPr lang="en-US" sz="900" dirty="0" err="1"/>
              <a:t>nhánh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900" dirty="0"/>
              <a:t>Kid World:                  20 chi </a:t>
            </a:r>
            <a:r>
              <a:rPr lang="en-US" sz="900" dirty="0" err="1"/>
              <a:t>nhánh</a:t>
            </a:r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Khách Hàng Dịch Vụ Hệ Thống Digital Signage</a:t>
            </a:r>
          </a:p>
        </p:txBody>
      </p:sp>
      <p:pic>
        <p:nvPicPr>
          <p:cNvPr id="9" name="Picture 2" descr="http://t0.gstatic.com/images?q=tbn:CQG4X9A1Vto2sM:http://www2.vietbao.vn/images/vivavietnam3/kinh_te/vietnam_30152530_kfc-logo-11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7612" y="1458651"/>
            <a:ext cx="277276" cy="282695"/>
          </a:xfrm>
          <a:prstGeom prst="rect">
            <a:avLst/>
          </a:prstGeom>
          <a:noFill/>
        </p:spPr>
      </p:pic>
      <p:pic>
        <p:nvPicPr>
          <p:cNvPr id="10" name="Picture 4" descr="http://t1.gstatic.com/images?q=tbn:rHERJPFthH7JRM:http://1.bp.blogspot.com/_IUXzjDFC9DE/SbygPE1a9oI/AAAAAAAAALA/mlxFnbrHUow/s400/LOTTERI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176" y="1479136"/>
            <a:ext cx="408467" cy="291397"/>
          </a:xfrm>
          <a:prstGeom prst="rect">
            <a:avLst/>
          </a:prstGeom>
          <a:noFill/>
        </p:spPr>
      </p:pic>
      <p:pic>
        <p:nvPicPr>
          <p:cNvPr id="11" name="Picture 6" descr="http://t3.gstatic.com/images?q=tbn:l-Gz6O0eq5VjgM:http://images.thuonghieuviet.com.vn/Images/thuonghieu/12120189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286" y="1805424"/>
            <a:ext cx="473662" cy="221247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428" y="2162364"/>
            <a:ext cx="520469" cy="19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464803" y="2428965"/>
            <a:ext cx="2410137" cy="209653"/>
            <a:chOff x="513067" y="8307387"/>
            <a:chExt cx="11407858" cy="1219200"/>
          </a:xfrm>
        </p:grpSpPr>
        <p:pic>
          <p:nvPicPr>
            <p:cNvPr id="15" name="Picture 14" descr="634444277296042032cafeTerrace.jpg"/>
            <p:cNvPicPr>
              <a:picLocks noChangeAspect="1"/>
            </p:cNvPicPr>
            <p:nvPr/>
          </p:nvPicPr>
          <p:blipFill>
            <a:blip r:embed="rId7" cstate="email">
              <a:lum contras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067" y="8379778"/>
              <a:ext cx="1066801" cy="1093471"/>
            </a:xfrm>
            <a:prstGeom prst="rect">
              <a:avLst/>
            </a:prstGeom>
          </p:spPr>
        </p:pic>
        <p:pic>
          <p:nvPicPr>
            <p:cNvPr id="16" name="Picture 15" descr="images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4806" y="8459787"/>
              <a:ext cx="1028700" cy="1028700"/>
            </a:xfrm>
            <a:prstGeom prst="rect">
              <a:avLst/>
            </a:prstGeom>
          </p:spPr>
        </p:pic>
        <p:pic>
          <p:nvPicPr>
            <p:cNvPr id="17" name="Picture 16" descr="page_01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91606" y="8307387"/>
              <a:ext cx="838200" cy="1219200"/>
            </a:xfrm>
            <a:prstGeom prst="rect">
              <a:avLst/>
            </a:prstGeom>
          </p:spPr>
        </p:pic>
        <p:pic>
          <p:nvPicPr>
            <p:cNvPr id="18" name="Picture 17" descr="AngelInUS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970" y="8612187"/>
              <a:ext cx="1143000" cy="68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 descr="soho-2011-11-09-051953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14433" y="8307387"/>
              <a:ext cx="1142999" cy="1143000"/>
            </a:xfrm>
            <a:prstGeom prst="rect">
              <a:avLst/>
            </a:prstGeom>
          </p:spPr>
        </p:pic>
        <p:pic>
          <p:nvPicPr>
            <p:cNvPr id="20" name="Picture 19" descr="ArtSeed-customers-634568581923257525m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9098" y="8688387"/>
              <a:ext cx="1211580" cy="746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 descr="8441769_khucgiaomua_1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970" y="8535987"/>
              <a:ext cx="1365425" cy="868680"/>
            </a:xfrm>
            <a:prstGeom prst="rect">
              <a:avLst/>
            </a:prstGeom>
          </p:spPr>
        </p:pic>
        <p:pic>
          <p:nvPicPr>
            <p:cNvPr id="22" name="Picture 21" descr="index11.jp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047" y="8383587"/>
              <a:ext cx="1371599" cy="932891"/>
            </a:xfrm>
            <a:prstGeom prst="rect">
              <a:avLst/>
            </a:prstGeom>
          </p:spPr>
        </p:pic>
        <p:pic>
          <p:nvPicPr>
            <p:cNvPr id="23" name="Picture 22" descr="logo_thyt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54124" y="8459787"/>
              <a:ext cx="1066801" cy="800100"/>
            </a:xfrm>
            <a:prstGeom prst="rect">
              <a:avLst/>
            </a:prstGeom>
          </p:spPr>
        </p:pic>
      </p:grp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197" y="2832645"/>
            <a:ext cx="487195" cy="18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025" y="3101118"/>
            <a:ext cx="650379" cy="1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541" y="3073881"/>
            <a:ext cx="382086" cy="19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795" y="3344786"/>
            <a:ext cx="644186" cy="2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067" y="3293212"/>
            <a:ext cx="437069" cy="26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76" y="3654698"/>
            <a:ext cx="501170" cy="26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1442124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339" y="3993717"/>
            <a:ext cx="359698" cy="26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968" y="4365158"/>
            <a:ext cx="435052" cy="22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806" y="1742868"/>
            <a:ext cx="734115" cy="3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9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1077165" y="4138400"/>
            <a:ext cx="7604815" cy="628637"/>
          </a:xfrm>
          <a:prstGeom prst="rect">
            <a:avLst/>
          </a:prstGeom>
        </p:spPr>
        <p:txBody>
          <a:bodyPr lIns="64281" tIns="32140" rIns="64281" bIns="3214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 err="1">
                <a:solidFill>
                  <a:schemeClr val="tx1"/>
                </a:solidFill>
              </a:rPr>
              <a:t>Giải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Pháp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Quản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Lý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Màn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Hình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Tập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Trung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Tại</a:t>
            </a:r>
            <a:r>
              <a:rPr lang="en-US" sz="1800" dirty="0">
                <a:solidFill>
                  <a:schemeClr val="tx1"/>
                </a:solidFill>
              </a:rPr>
              <a:t> Chi </a:t>
            </a:r>
            <a:r>
              <a:rPr lang="en-US" sz="1800" dirty="0" err="1">
                <a:solidFill>
                  <a:schemeClr val="tx1"/>
                </a:solidFill>
              </a:rPr>
              <a:t>Nhánh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Ngân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Hàng</a:t>
            </a:r>
            <a:r>
              <a:rPr lang="en-US" sz="1800" dirty="0">
                <a:solidFill>
                  <a:schemeClr val="tx1"/>
                </a:solidFill>
              </a:rPr>
              <a:t> L</a:t>
            </a:r>
            <a:r>
              <a:rPr lang="vi-VN" sz="1800" dirty="0">
                <a:solidFill>
                  <a:schemeClr val="tx1"/>
                </a:solidFill>
              </a:rPr>
              <a:t>à </a:t>
            </a:r>
            <a:r>
              <a:rPr lang="en-US" sz="1800" dirty="0" err="1">
                <a:solidFill>
                  <a:schemeClr val="tx1"/>
                </a:solidFill>
              </a:rPr>
              <a:t>G</a:t>
            </a:r>
            <a:r>
              <a:rPr lang="vi-VN" sz="1800" dirty="0">
                <a:solidFill>
                  <a:schemeClr val="tx1"/>
                </a:solidFill>
              </a:rPr>
              <a:t>ì?</a:t>
            </a:r>
          </a:p>
        </p:txBody>
      </p:sp>
      <p:pic>
        <p:nvPicPr>
          <p:cNvPr id="3" name="Picture 3" descr="C:\Users\E6320\Desktop\IMAGE STORE\Things-to-consider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85950"/>
            <a:ext cx="1943100" cy="194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163" err="1"/>
              <a:t>Định</a:t>
            </a:r>
            <a:r>
              <a:rPr lang="en-US" sz="3163"/>
              <a:t> </a:t>
            </a:r>
            <a:r>
              <a:rPr lang="en-US" sz="3163" err="1"/>
              <a:t>Nghĩa</a:t>
            </a:r>
            <a:endParaRPr lang="vi-VN" sz="3163"/>
          </a:p>
        </p:txBody>
      </p:sp>
      <p:sp>
        <p:nvSpPr>
          <p:cNvPr id="7" name="TextBox 6"/>
          <p:cNvSpPr txBox="1"/>
          <p:nvPr/>
        </p:nvSpPr>
        <p:spPr>
          <a:xfrm>
            <a:off x="149778" y="1687999"/>
            <a:ext cx="6174821" cy="190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tin </a:t>
            </a:r>
          </a:p>
          <a:p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687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687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1687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7" descr="http://www.imagemakersmag.ca/Portals/22/RBC-interior-scre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45" y="924758"/>
            <a:ext cx="2766566" cy="18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ignbox.tv/sites/default/files/Finance%20Solu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85" y="2812773"/>
            <a:ext cx="2329890" cy="17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8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8059" y="964930"/>
            <a:ext cx="5917942" cy="252122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smart-phone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3000" y="3313985"/>
            <a:ext cx="2362200" cy="1055305"/>
          </a:xfrm>
          <a:prstGeom prst="rect">
            <a:avLst/>
          </a:prstGeom>
        </p:spPr>
      </p:pic>
      <p:pic>
        <p:nvPicPr>
          <p:cNvPr id="8" name="Picture 21" descr="http://www.risedisplay.com/wp-content/uploads/2012/03/Noble-Americas-Hea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320480"/>
            <a:ext cx="3125650" cy="14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33750"/>
            <a:ext cx="2727995" cy="10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571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024x768-CSC-americas">
  <a:themeElements>
    <a:clrScheme name="1024x768-CSC-americ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24x768-CSC-america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160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1160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1024x768-CSC-americ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4x768-CSC-americ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4x768-CSC-americ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4x768-CSC-americ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4x768-CSC-americ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4x768-CSC-americ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4x768-CSC-americ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4x768-CSC-americ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4x768-CSC-americ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4x768-CSC-americ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4x768-CSC-americ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4x768-CSC-americ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44453</TotalTime>
  <Words>4408</Words>
  <Application>Microsoft Office PowerPoint</Application>
  <PresentationFormat>On-screen Show (16:9)</PresentationFormat>
  <Paragraphs>425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Courier New</vt:lpstr>
      <vt:lpstr>Lucida Sans</vt:lpstr>
      <vt:lpstr>Times New Roman</vt:lpstr>
      <vt:lpstr>Wingdings</vt:lpstr>
      <vt:lpstr>Custom Design</vt:lpstr>
      <vt:lpstr>1_1024x768-CSC-americas</vt:lpstr>
      <vt:lpstr>1_Custom Design</vt:lpstr>
      <vt:lpstr>GIỚI THIỆU   GIẢI PHÁP QUẢN LÝ MÀN HÌNH LCD TẬP TRUNG  TẠI CHI NHÁNH NGÂN HÀNG</vt:lpstr>
      <vt:lpstr>Về Chúng Tôi</vt:lpstr>
      <vt:lpstr>Một Số Hệ Thống Của Chúng Tôi</vt:lpstr>
      <vt:lpstr>Hồ Sơ Năng Lực - Một Số Họp Đồng Tiêu Biểu</vt:lpstr>
      <vt:lpstr>Hồ Sơ Năng Lực - Một Số Họp Đồng Tiêu Biểu</vt:lpstr>
      <vt:lpstr>Khách Hàng Dịch Vụ Hệ Thống Digital Signage</vt:lpstr>
      <vt:lpstr>PowerPoint Presentation</vt:lpstr>
      <vt:lpstr>Định Nghĩa</vt:lpstr>
      <vt:lpstr>Khác Biệt Với Các Phương Pháp Truyền Thống</vt:lpstr>
      <vt:lpstr>CÁC CHỌN LỰA CÔNG NGHỆ VÀ DỊCH VỤ</vt:lpstr>
      <vt:lpstr>Trông Dễ, Nhưng Không Phải Vậy?</vt:lpstr>
      <vt:lpstr>Các Thành Phần Của Hệ Thống</vt:lpstr>
      <vt:lpstr>GIẢI PHÁP TOÀN DIỆN CỦA STAR MEDIA</vt:lpstr>
      <vt:lpstr>Quá Nhiều Sự Lựa Chọn Về Công Nghệ</vt:lpstr>
      <vt:lpstr>Các Dịch Vụ Của Star Media</vt:lpstr>
      <vt:lpstr>CÁC LỢI ÍCH CƠ BẢN CỦA HỆ THỐNG</vt:lpstr>
      <vt:lpstr>Giúp Giảm Chi Phí Tổ Chức và Vận Hành Khả Năng Tương Tác Với Nhiều Nền Tảng Đa Phương Tiện Khác</vt:lpstr>
      <vt:lpstr>Có Thể Phát Nhiều Nội Dung Tại Một Vị Trí</vt:lpstr>
      <vt:lpstr>Tăng sự chú ý đến thương hiệu và cải thiện kênh giao tiếp với khách hàng</vt:lpstr>
      <vt:lpstr>Nội dung đúng lúc, đúng thời gian, đúng thời điểm</vt:lpstr>
      <vt:lpstr>Tăng Doanh Thu</vt:lpstr>
      <vt:lpstr>HÃY XEM  CÁCH CHÚNG TÔI TẠO RA NHỮNG GIÁ TRỊ MỚI</vt:lpstr>
      <vt:lpstr>Hoàn Thiện Kênh Digital Marketing và Mạng Xã Hội Của Bạn Với Giải Pháp Truyền Thông Quản Lý Tập Trung Tại Chi Nhánh Của Star Media</vt:lpstr>
      <vt:lpstr>CÁC GIẢI PHÁP QUẢN LÝ MÀN HÌNH TẬP TRUNG  CUNG CẤP BỞI STAR MEDIA</vt:lpstr>
      <vt:lpstr>Một Số Yêu Cầu Thông Thường  Về Hệ Thống Quản Lý Màn Hình Tập Trung</vt:lpstr>
      <vt:lpstr>Các Lọai Giải Pháp</vt:lpstr>
      <vt:lpstr>Scala5 - Dễ dàng thiết kế và phân phối nội dung $$$$</vt:lpstr>
      <vt:lpstr>Những lời trích dẫn đánh giá của khách hàng</vt:lpstr>
      <vt:lpstr>Intel® Retail Client Manager (RCM) ($$$) Công nghệ quản lý nội dung thông minh giúp bạn:</vt:lpstr>
      <vt:lpstr>PowerPoint Presentation</vt:lpstr>
      <vt:lpstr>So Sánh Các Giải Pháp Cung Cấp Bởi Star Media</vt:lpstr>
      <vt:lpstr>So Sánh Các Tính Năng Nâng Cao</vt:lpstr>
      <vt:lpstr>Intel AIM Suite: Đo Lường Người Xem</vt:lpstr>
      <vt:lpstr>CƠ CHẾ HOẠT ĐỘNG CHUNG CỦA CÁC HỆ   THỐNG VÀ DỊCH VỤ  CUNG CẤP BỞI STAR MEDIA  </vt:lpstr>
      <vt:lpstr>Cơ Chế Hoạt Động CLIENT -SERVER</vt:lpstr>
      <vt:lpstr>CƠ CHẾ BẢO MẬT</vt:lpstr>
      <vt:lpstr>Cơ Chế Bảo Mật – Máy Server</vt:lpstr>
      <vt:lpstr>Cơ Chế Bảo Mật – Content Manager</vt:lpstr>
      <vt:lpstr>CƠ CHẾ BẢO MẬT – PHÂN QUYỀN</vt:lpstr>
      <vt:lpstr>CƠ CHẾ BẢO MẬT – MÁY TRẠM PLAYER</vt:lpstr>
      <vt:lpstr>QUY TRÌNH CẬP NHẬT NỘI DUNG</vt:lpstr>
      <vt:lpstr>QUY TRÌNH BẢO TRÌ VÀ SỮA CHỮA HỆ THỐNG </vt:lpstr>
      <vt:lpstr>SƠ ĐỒ KẾT NỐI KỸ THUẬT</vt:lpstr>
      <vt:lpstr>SƠ ĐỒ KẾT NỐI KỸ THUẬT TẠI MỖI CHI NHÁNH</vt:lpstr>
      <vt:lpstr>SƠ ĐỒ CÁC CHI NHÁNH KẾT NỐI VỀ MÁY CHỦ</vt:lpstr>
      <vt:lpstr>KẾ HOẠCH NỘI DUNG PHÁT</vt:lpstr>
      <vt:lpstr>Kế Hoạch Nội Dung</vt:lpstr>
      <vt:lpstr>Kế Hoạch Nội Dung</vt:lpstr>
      <vt:lpstr>Mội Số Nội Dung Phát Đã Được Thiết Kế Bởi Star Media</vt:lpstr>
      <vt:lpstr>Một Số Thông Tin Và Nghiên Cứu Về Hệ  Thống Quản Lý Màn  Hình  Tập Trung Áp Dụng Tại Ngân Hàng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XPS M1330</dc:creator>
  <cp:lastModifiedBy>Quang Dang</cp:lastModifiedBy>
  <cp:revision>456</cp:revision>
  <dcterms:created xsi:type="dcterms:W3CDTF">2012-03-09T04:39:43Z</dcterms:created>
  <dcterms:modified xsi:type="dcterms:W3CDTF">2023-08-16T09:03:30Z</dcterms:modified>
</cp:coreProperties>
</file>